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5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6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  <p:sldMasterId id="2147484079" r:id="rId5"/>
  </p:sldMasterIdLst>
  <p:notesMasterIdLst>
    <p:notesMasterId r:id="rId54"/>
  </p:notesMasterIdLst>
  <p:handoutMasterIdLst>
    <p:handoutMasterId r:id="rId55"/>
  </p:handoutMasterIdLst>
  <p:sldIdLst>
    <p:sldId id="327" r:id="rId6"/>
    <p:sldId id="330" r:id="rId7"/>
    <p:sldId id="331" r:id="rId8"/>
    <p:sldId id="334" r:id="rId9"/>
    <p:sldId id="335" r:id="rId10"/>
    <p:sldId id="336" r:id="rId11"/>
    <p:sldId id="337" r:id="rId12"/>
    <p:sldId id="338" r:id="rId13"/>
    <p:sldId id="339" r:id="rId14"/>
    <p:sldId id="340" r:id="rId15"/>
    <p:sldId id="341" r:id="rId16"/>
    <p:sldId id="343" r:id="rId17"/>
    <p:sldId id="342" r:id="rId18"/>
    <p:sldId id="344" r:id="rId19"/>
    <p:sldId id="345" r:id="rId20"/>
    <p:sldId id="346" r:id="rId21"/>
    <p:sldId id="347" r:id="rId22"/>
    <p:sldId id="348" r:id="rId23"/>
    <p:sldId id="349" r:id="rId24"/>
    <p:sldId id="350" r:id="rId25"/>
    <p:sldId id="351" r:id="rId26"/>
    <p:sldId id="352" r:id="rId27"/>
    <p:sldId id="353" r:id="rId28"/>
    <p:sldId id="354" r:id="rId29"/>
    <p:sldId id="355" r:id="rId30"/>
    <p:sldId id="356" r:id="rId31"/>
    <p:sldId id="357" r:id="rId32"/>
    <p:sldId id="358" r:id="rId33"/>
    <p:sldId id="359" r:id="rId34"/>
    <p:sldId id="360" r:id="rId35"/>
    <p:sldId id="361" r:id="rId36"/>
    <p:sldId id="362" r:id="rId37"/>
    <p:sldId id="363" r:id="rId38"/>
    <p:sldId id="364" r:id="rId39"/>
    <p:sldId id="365" r:id="rId40"/>
    <p:sldId id="366" r:id="rId41"/>
    <p:sldId id="367" r:id="rId42"/>
    <p:sldId id="368" r:id="rId43"/>
    <p:sldId id="369" r:id="rId44"/>
    <p:sldId id="370" r:id="rId45"/>
    <p:sldId id="371" r:id="rId46"/>
    <p:sldId id="372" r:id="rId47"/>
    <p:sldId id="373" r:id="rId48"/>
    <p:sldId id="374" r:id="rId49"/>
    <p:sldId id="375" r:id="rId50"/>
    <p:sldId id="377" r:id="rId51"/>
    <p:sldId id="378" r:id="rId52"/>
    <p:sldId id="379" r:id="rId53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A92B2"/>
    <a:srgbClr val="1991BC"/>
    <a:srgbClr val="00B0F0"/>
    <a:srgbClr val="1C7DDB"/>
    <a:srgbClr val="D79B44"/>
    <a:srgbClr val="0948CB"/>
    <a:srgbClr val="0B49CB"/>
    <a:srgbClr val="F2F4F8"/>
    <a:srgbClr val="121619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01"/>
    <p:restoredTop sz="85261" autoAdjust="0"/>
  </p:normalViewPr>
  <p:slideViewPr>
    <p:cSldViewPr snapToGrid="0" snapToObjects="1">
      <p:cViewPr varScale="1">
        <p:scale>
          <a:sx n="82" d="100"/>
          <a:sy n="82" d="100"/>
        </p:scale>
        <p:origin x="54" y="1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commentAuthors" Target="commentAuthors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theme" Target="theme/theme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presProps" Target="presProps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58B7B1F-C24C-48B4-A0EF-DCECF6CF1907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34AD85C1-618B-49E6-9E29-89ACB9DA897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Executive Summary</a:t>
          </a:r>
        </a:p>
      </dgm:t>
    </dgm:pt>
    <dgm:pt modelId="{69843D54-D27D-4B22-A770-807ADDDBDD7A}" type="parTrans" cxnId="{FC7036AE-3782-4837-AF2F-8B2366BC1F35}">
      <dgm:prSet/>
      <dgm:spPr/>
      <dgm:t>
        <a:bodyPr/>
        <a:lstStyle/>
        <a:p>
          <a:endParaRPr lang="en-US"/>
        </a:p>
      </dgm:t>
    </dgm:pt>
    <dgm:pt modelId="{3A04B9FE-D899-4833-976B-E5E6DA701512}" type="sibTrans" cxnId="{FC7036AE-3782-4837-AF2F-8B2366BC1F35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55EC6E46-5A12-4847-976D-3F21821F464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Introduction</a:t>
          </a:r>
          <a:endParaRPr lang="en-US" dirty="0"/>
        </a:p>
      </dgm:t>
    </dgm:pt>
    <dgm:pt modelId="{D8DD1C76-21F0-47E1-BFB3-520BBEBC6473}" type="parTrans" cxnId="{9100CA52-933C-4F01-8F73-463604CFB664}">
      <dgm:prSet/>
      <dgm:spPr/>
      <dgm:t>
        <a:bodyPr/>
        <a:lstStyle/>
        <a:p>
          <a:endParaRPr lang="en-US"/>
        </a:p>
      </dgm:t>
    </dgm:pt>
    <dgm:pt modelId="{E4FBB5E2-30F0-4FB8-8701-581FA80BB166}" type="sibTrans" cxnId="{9100CA52-933C-4F01-8F73-463604CFB664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BECD9086-7E49-4E8C-ADA7-0E1863DFC0E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Methodology</a:t>
          </a:r>
        </a:p>
      </dgm:t>
    </dgm:pt>
    <dgm:pt modelId="{887BBDC7-7ACB-4046-B030-0E3573C7A77B}" type="parTrans" cxnId="{0FB4DE26-0B64-4DFE-8284-C93AD1D45FA2}">
      <dgm:prSet/>
      <dgm:spPr/>
      <dgm:t>
        <a:bodyPr/>
        <a:lstStyle/>
        <a:p>
          <a:endParaRPr lang="en-US"/>
        </a:p>
      </dgm:t>
    </dgm:pt>
    <dgm:pt modelId="{156C8FD6-8F32-423E-BB67-B9219FA8374E}" type="sibTrans" cxnId="{0FB4DE26-0B64-4DFE-8284-C93AD1D45FA2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5EB152C2-F170-4303-AB62-2FB145129B8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Results</a:t>
          </a:r>
        </a:p>
      </dgm:t>
    </dgm:pt>
    <dgm:pt modelId="{AAAD0679-9383-4338-80BC-4B18FF4530C5}" type="parTrans" cxnId="{59D3202B-1EF5-4B74-830C-1E1986002211}">
      <dgm:prSet/>
      <dgm:spPr/>
      <dgm:t>
        <a:bodyPr/>
        <a:lstStyle/>
        <a:p>
          <a:endParaRPr lang="en-US"/>
        </a:p>
      </dgm:t>
    </dgm:pt>
    <dgm:pt modelId="{384ACF51-5F68-40F5-B15A-0D94292C8FC5}" type="sibTrans" cxnId="{59D3202B-1EF5-4B74-830C-1E1986002211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7DFCD769-0F24-416E-A5D8-5D0AD04DA11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Conclusion</a:t>
          </a:r>
        </a:p>
      </dgm:t>
    </dgm:pt>
    <dgm:pt modelId="{BEE1A71A-665D-49C5-A767-FAFDA64B7A53}" type="parTrans" cxnId="{4BFF3367-4ABD-4B06-BF1C-CD0D1252463C}">
      <dgm:prSet/>
      <dgm:spPr/>
      <dgm:t>
        <a:bodyPr/>
        <a:lstStyle/>
        <a:p>
          <a:endParaRPr lang="en-US"/>
        </a:p>
      </dgm:t>
    </dgm:pt>
    <dgm:pt modelId="{263985B6-D74F-456D-8EF1-28302C959D1A}" type="sibTrans" cxnId="{4BFF3367-4ABD-4B06-BF1C-CD0D1252463C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13771293-55AE-4E4E-91A8-688EF5FA3D6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Appendix</a:t>
          </a:r>
        </a:p>
      </dgm:t>
    </dgm:pt>
    <dgm:pt modelId="{9E51AC1B-42DB-4192-B27A-46C86A00509A}" type="parTrans" cxnId="{CB564D18-E450-42B9-A867-DC49F5670FB2}">
      <dgm:prSet/>
      <dgm:spPr/>
      <dgm:t>
        <a:bodyPr/>
        <a:lstStyle/>
        <a:p>
          <a:endParaRPr lang="en-US"/>
        </a:p>
      </dgm:t>
    </dgm:pt>
    <dgm:pt modelId="{66A66912-4617-4EB6-8B9F-DCAE1D30CCF7}" type="sibTrans" cxnId="{CB564D18-E450-42B9-A867-DC49F5670FB2}">
      <dgm:prSet/>
      <dgm:spPr/>
      <dgm:t>
        <a:bodyPr/>
        <a:lstStyle/>
        <a:p>
          <a:endParaRPr lang="en-US"/>
        </a:p>
      </dgm:t>
    </dgm:pt>
    <dgm:pt modelId="{5A285F68-5651-4A17-BB9E-5B3AE68C1690}" type="pres">
      <dgm:prSet presAssocID="{258B7B1F-C24C-48B4-A0EF-DCECF6CF1907}" presName="root" presStyleCnt="0">
        <dgm:presLayoutVars>
          <dgm:dir/>
          <dgm:resizeHandles val="exact"/>
        </dgm:presLayoutVars>
      </dgm:prSet>
      <dgm:spPr/>
    </dgm:pt>
    <dgm:pt modelId="{395B533D-1E59-4744-8237-53C66349BBC7}" type="pres">
      <dgm:prSet presAssocID="{34AD85C1-618B-49E6-9E29-89ACB9DA8979}" presName="compNode" presStyleCnt="0"/>
      <dgm:spPr/>
    </dgm:pt>
    <dgm:pt modelId="{4763A1A4-9CAE-485A-8108-172C4E6B71AD}" type="pres">
      <dgm:prSet presAssocID="{34AD85C1-618B-49E6-9E29-89ACB9DA8979}" presName="bgRect" presStyleLbl="bgShp" presStyleIdx="0" presStyleCnt="6"/>
      <dgm:spPr/>
    </dgm:pt>
    <dgm:pt modelId="{8CCCF2E7-2233-4207-B911-AD9F51309462}" type="pres">
      <dgm:prSet presAssocID="{34AD85C1-618B-49E6-9E29-89ACB9DA8979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eploy"/>
        </a:ext>
      </dgm:extLst>
    </dgm:pt>
    <dgm:pt modelId="{4C05B5A6-0CC0-4D38-8EA0-43AAB8146E34}" type="pres">
      <dgm:prSet presAssocID="{34AD85C1-618B-49E6-9E29-89ACB9DA8979}" presName="spaceRect" presStyleCnt="0"/>
      <dgm:spPr/>
    </dgm:pt>
    <dgm:pt modelId="{93CCFE9D-1989-4A7D-8612-6A9C66C0B136}" type="pres">
      <dgm:prSet presAssocID="{34AD85C1-618B-49E6-9E29-89ACB9DA8979}" presName="parTx" presStyleLbl="revTx" presStyleIdx="0" presStyleCnt="6">
        <dgm:presLayoutVars>
          <dgm:chMax val="0"/>
          <dgm:chPref val="0"/>
        </dgm:presLayoutVars>
      </dgm:prSet>
      <dgm:spPr/>
    </dgm:pt>
    <dgm:pt modelId="{79627BA0-DB52-4406-B39D-DC7EA54126B5}" type="pres">
      <dgm:prSet presAssocID="{3A04B9FE-D899-4833-976B-E5E6DA701512}" presName="sibTrans" presStyleCnt="0"/>
      <dgm:spPr/>
    </dgm:pt>
    <dgm:pt modelId="{B1F76CBC-5B12-4566-8F9D-BA0D9095E963}" type="pres">
      <dgm:prSet presAssocID="{55EC6E46-5A12-4847-976D-3F21821F4643}" presName="compNode" presStyleCnt="0"/>
      <dgm:spPr/>
    </dgm:pt>
    <dgm:pt modelId="{F7AA10D3-7E14-421A-989A-8BCD2C2225B3}" type="pres">
      <dgm:prSet presAssocID="{55EC6E46-5A12-4847-976D-3F21821F4643}" presName="bgRect" presStyleLbl="bgShp" presStyleIdx="1" presStyleCnt="6"/>
      <dgm:spPr/>
    </dgm:pt>
    <dgm:pt modelId="{470B5D4C-E255-42AF-921C-192309B22EC9}" type="pres">
      <dgm:prSet presAssocID="{55EC6E46-5A12-4847-976D-3F21821F4643}" presName="iconRect" presStyleLbl="node1" presStyleIdx="1" presStyleCnt="6"/>
      <dgm:spPr>
        <a:blipFill>
          <a:blip xmlns:r="http://schemas.openxmlformats.org/officeDocument/2006/relationships"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Information with solid fill"/>
        </a:ext>
      </dgm:extLst>
    </dgm:pt>
    <dgm:pt modelId="{85A9FA03-E7D6-44DF-A48C-1FF410A7308A}" type="pres">
      <dgm:prSet presAssocID="{55EC6E46-5A12-4847-976D-3F21821F4643}" presName="spaceRect" presStyleCnt="0"/>
      <dgm:spPr/>
    </dgm:pt>
    <dgm:pt modelId="{3EA80630-54EE-4E49-8758-C2F63C8F9706}" type="pres">
      <dgm:prSet presAssocID="{55EC6E46-5A12-4847-976D-3F21821F4643}" presName="parTx" presStyleLbl="revTx" presStyleIdx="1" presStyleCnt="6">
        <dgm:presLayoutVars>
          <dgm:chMax val="0"/>
          <dgm:chPref val="0"/>
        </dgm:presLayoutVars>
      </dgm:prSet>
      <dgm:spPr/>
    </dgm:pt>
    <dgm:pt modelId="{25E7E7C4-6899-471F-A1EC-835814C2E2F3}" type="pres">
      <dgm:prSet presAssocID="{E4FBB5E2-30F0-4FB8-8701-581FA80BB166}" presName="sibTrans" presStyleCnt="0"/>
      <dgm:spPr/>
    </dgm:pt>
    <dgm:pt modelId="{4739755E-D9DD-4BCE-8639-A2643E1D7666}" type="pres">
      <dgm:prSet presAssocID="{BECD9086-7E49-4E8C-ADA7-0E1863DFC0E3}" presName="compNode" presStyleCnt="0"/>
      <dgm:spPr/>
    </dgm:pt>
    <dgm:pt modelId="{60F70CE3-EB19-42C9-86DF-6EC3F8D1EC9B}" type="pres">
      <dgm:prSet presAssocID="{BECD9086-7E49-4E8C-ADA7-0E1863DFC0E3}" presName="bgRect" presStyleLbl="bgShp" presStyleIdx="2" presStyleCnt="6"/>
      <dgm:spPr/>
    </dgm:pt>
    <dgm:pt modelId="{B416B6E3-35BE-4850-8789-7EE90AD942AA}" type="pres">
      <dgm:prSet presAssocID="{BECD9086-7E49-4E8C-ADA7-0E1863DFC0E3}" presName="iconRect" presStyleLbl="node1" presStyleIdx="2" presStyleCnt="6"/>
      <dgm:spPr>
        <a:blipFill>
          <a:blip xmlns:r="http://schemas.openxmlformats.org/officeDocument/2006/relationships" r:embed="rId5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pen Enrollment"/>
        </a:ext>
      </dgm:extLst>
    </dgm:pt>
    <dgm:pt modelId="{CB03F29C-E2BE-48F8-9EDA-12A519869205}" type="pres">
      <dgm:prSet presAssocID="{BECD9086-7E49-4E8C-ADA7-0E1863DFC0E3}" presName="spaceRect" presStyleCnt="0"/>
      <dgm:spPr/>
    </dgm:pt>
    <dgm:pt modelId="{DC5CD2F6-03FE-4BC2-8556-0332801E091B}" type="pres">
      <dgm:prSet presAssocID="{BECD9086-7E49-4E8C-ADA7-0E1863DFC0E3}" presName="parTx" presStyleLbl="revTx" presStyleIdx="2" presStyleCnt="6">
        <dgm:presLayoutVars>
          <dgm:chMax val="0"/>
          <dgm:chPref val="0"/>
        </dgm:presLayoutVars>
      </dgm:prSet>
      <dgm:spPr/>
    </dgm:pt>
    <dgm:pt modelId="{6C77DEFA-03FF-4E35-B28C-53C476313B80}" type="pres">
      <dgm:prSet presAssocID="{156C8FD6-8F32-423E-BB67-B9219FA8374E}" presName="sibTrans" presStyleCnt="0"/>
      <dgm:spPr/>
    </dgm:pt>
    <dgm:pt modelId="{722DEB0C-DE7F-4D74-98F9-60221550DC73}" type="pres">
      <dgm:prSet presAssocID="{5EB152C2-F170-4303-AB62-2FB145129B86}" presName="compNode" presStyleCnt="0"/>
      <dgm:spPr/>
    </dgm:pt>
    <dgm:pt modelId="{F76CBCCF-ACBF-4946-8EEA-39D2A54C0B1D}" type="pres">
      <dgm:prSet presAssocID="{5EB152C2-F170-4303-AB62-2FB145129B86}" presName="bgRect" presStyleLbl="bgShp" presStyleIdx="3" presStyleCnt="6"/>
      <dgm:spPr/>
    </dgm:pt>
    <dgm:pt modelId="{8341AD3C-AAAA-4D72-9762-18800C063D75}" type="pres">
      <dgm:prSet presAssocID="{5EB152C2-F170-4303-AB62-2FB145129B86}" presName="iconRect" presStyleLbl="node1" presStyleIdx="3" presStyleCnt="6"/>
      <dgm:spPr>
        <a:blipFill>
          <a:blip xmlns:r="http://schemas.openxmlformats.org/officeDocument/2006/relationships" r:embed="rId7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estionnaire"/>
        </a:ext>
      </dgm:extLst>
    </dgm:pt>
    <dgm:pt modelId="{96AE1ABF-6427-4AA5-9FCD-6753DBF69BF7}" type="pres">
      <dgm:prSet presAssocID="{5EB152C2-F170-4303-AB62-2FB145129B86}" presName="spaceRect" presStyleCnt="0"/>
      <dgm:spPr/>
    </dgm:pt>
    <dgm:pt modelId="{967968BF-C0BD-4562-B70C-374D10E10FB3}" type="pres">
      <dgm:prSet presAssocID="{5EB152C2-F170-4303-AB62-2FB145129B86}" presName="parTx" presStyleLbl="revTx" presStyleIdx="3" presStyleCnt="6">
        <dgm:presLayoutVars>
          <dgm:chMax val="0"/>
          <dgm:chPref val="0"/>
        </dgm:presLayoutVars>
      </dgm:prSet>
      <dgm:spPr/>
    </dgm:pt>
    <dgm:pt modelId="{10F30BDE-81DE-48A1-A236-0EAAB126ACF0}" type="pres">
      <dgm:prSet presAssocID="{384ACF51-5F68-40F5-B15A-0D94292C8FC5}" presName="sibTrans" presStyleCnt="0"/>
      <dgm:spPr/>
    </dgm:pt>
    <dgm:pt modelId="{0177D6CF-99E9-4776-BA2B-5A02E839BD71}" type="pres">
      <dgm:prSet presAssocID="{7DFCD769-0F24-416E-A5D8-5D0AD04DA115}" presName="compNode" presStyleCnt="0"/>
      <dgm:spPr/>
    </dgm:pt>
    <dgm:pt modelId="{337EC9D0-9B71-4CAE-897A-378AE93F9976}" type="pres">
      <dgm:prSet presAssocID="{7DFCD769-0F24-416E-A5D8-5D0AD04DA115}" presName="bgRect" presStyleLbl="bgShp" presStyleIdx="4" presStyleCnt="6"/>
      <dgm:spPr/>
    </dgm:pt>
    <dgm:pt modelId="{2D78807E-B8EC-441C-AC04-765CB1304B81}" type="pres">
      <dgm:prSet presAssocID="{7DFCD769-0F24-416E-A5D8-5D0AD04DA115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ow"/>
        </a:ext>
      </dgm:extLst>
    </dgm:pt>
    <dgm:pt modelId="{521FA712-AC1D-453F-B0ED-B82FB390D40F}" type="pres">
      <dgm:prSet presAssocID="{7DFCD769-0F24-416E-A5D8-5D0AD04DA115}" presName="spaceRect" presStyleCnt="0"/>
      <dgm:spPr/>
    </dgm:pt>
    <dgm:pt modelId="{6F8AA2D7-0165-4137-9504-20CF3E213B5F}" type="pres">
      <dgm:prSet presAssocID="{7DFCD769-0F24-416E-A5D8-5D0AD04DA115}" presName="parTx" presStyleLbl="revTx" presStyleIdx="4" presStyleCnt="6">
        <dgm:presLayoutVars>
          <dgm:chMax val="0"/>
          <dgm:chPref val="0"/>
        </dgm:presLayoutVars>
      </dgm:prSet>
      <dgm:spPr/>
    </dgm:pt>
    <dgm:pt modelId="{C9FD6173-3761-436F-B746-E8D7AEA5B0BA}" type="pres">
      <dgm:prSet presAssocID="{263985B6-D74F-456D-8EF1-28302C959D1A}" presName="sibTrans" presStyleCnt="0"/>
      <dgm:spPr/>
    </dgm:pt>
    <dgm:pt modelId="{873FD088-E3A8-4F9B-8F34-603CA72EF57F}" type="pres">
      <dgm:prSet presAssocID="{13771293-55AE-4E4E-91A8-688EF5FA3D6C}" presName="compNode" presStyleCnt="0"/>
      <dgm:spPr/>
    </dgm:pt>
    <dgm:pt modelId="{75C49026-21A9-4318-87E5-38C6845B583F}" type="pres">
      <dgm:prSet presAssocID="{13771293-55AE-4E4E-91A8-688EF5FA3D6C}" presName="bgRect" presStyleLbl="bgShp" presStyleIdx="5" presStyleCnt="6"/>
      <dgm:spPr/>
    </dgm:pt>
    <dgm:pt modelId="{6151EDC4-EE67-40CE-9816-7528C4193A08}" type="pres">
      <dgm:prSet presAssocID="{13771293-55AE-4E4E-91A8-688EF5FA3D6C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eted List"/>
        </a:ext>
      </dgm:extLst>
    </dgm:pt>
    <dgm:pt modelId="{C784EF1A-9FE3-4E15-A2EA-551CFC4ADA49}" type="pres">
      <dgm:prSet presAssocID="{13771293-55AE-4E4E-91A8-688EF5FA3D6C}" presName="spaceRect" presStyleCnt="0"/>
      <dgm:spPr/>
    </dgm:pt>
    <dgm:pt modelId="{D56D7A6C-730D-405C-AA8A-AF36FE7146A8}" type="pres">
      <dgm:prSet presAssocID="{13771293-55AE-4E4E-91A8-688EF5FA3D6C}" presName="parTx" presStyleLbl="revTx" presStyleIdx="5" presStyleCnt="6">
        <dgm:presLayoutVars>
          <dgm:chMax val="0"/>
          <dgm:chPref val="0"/>
        </dgm:presLayoutVars>
      </dgm:prSet>
      <dgm:spPr/>
    </dgm:pt>
  </dgm:ptLst>
  <dgm:cxnLst>
    <dgm:cxn modelId="{CB564D18-E450-42B9-A867-DC49F5670FB2}" srcId="{258B7B1F-C24C-48B4-A0EF-DCECF6CF1907}" destId="{13771293-55AE-4E4E-91A8-688EF5FA3D6C}" srcOrd="5" destOrd="0" parTransId="{9E51AC1B-42DB-4192-B27A-46C86A00509A}" sibTransId="{66A66912-4617-4EB6-8B9F-DCAE1D30CCF7}"/>
    <dgm:cxn modelId="{0FB4DE26-0B64-4DFE-8284-C93AD1D45FA2}" srcId="{258B7B1F-C24C-48B4-A0EF-DCECF6CF1907}" destId="{BECD9086-7E49-4E8C-ADA7-0E1863DFC0E3}" srcOrd="2" destOrd="0" parTransId="{887BBDC7-7ACB-4046-B030-0E3573C7A77B}" sibTransId="{156C8FD6-8F32-423E-BB67-B9219FA8374E}"/>
    <dgm:cxn modelId="{59D3202B-1EF5-4B74-830C-1E1986002211}" srcId="{258B7B1F-C24C-48B4-A0EF-DCECF6CF1907}" destId="{5EB152C2-F170-4303-AB62-2FB145129B86}" srcOrd="3" destOrd="0" parTransId="{AAAD0679-9383-4338-80BC-4B18FF4530C5}" sibTransId="{384ACF51-5F68-40F5-B15A-0D94292C8FC5}"/>
    <dgm:cxn modelId="{4BFF3367-4ABD-4B06-BF1C-CD0D1252463C}" srcId="{258B7B1F-C24C-48B4-A0EF-DCECF6CF1907}" destId="{7DFCD769-0F24-416E-A5D8-5D0AD04DA115}" srcOrd="4" destOrd="0" parTransId="{BEE1A71A-665D-49C5-A767-FAFDA64B7A53}" sibTransId="{263985B6-D74F-456D-8EF1-28302C959D1A}"/>
    <dgm:cxn modelId="{9100CA52-933C-4F01-8F73-463604CFB664}" srcId="{258B7B1F-C24C-48B4-A0EF-DCECF6CF1907}" destId="{55EC6E46-5A12-4847-976D-3F21821F4643}" srcOrd="1" destOrd="0" parTransId="{D8DD1C76-21F0-47E1-BFB3-520BBEBC6473}" sibTransId="{E4FBB5E2-30F0-4FB8-8701-581FA80BB166}"/>
    <dgm:cxn modelId="{49679A75-D37D-433E-B868-9E9FAD4675A6}" type="presOf" srcId="{34AD85C1-618B-49E6-9E29-89ACB9DA8979}" destId="{93CCFE9D-1989-4A7D-8612-6A9C66C0B136}" srcOrd="0" destOrd="0" presId="urn:microsoft.com/office/officeart/2018/2/layout/IconVerticalSolidList"/>
    <dgm:cxn modelId="{A6267F5A-FA55-4E7F-9B1B-A356707B1F06}" type="presOf" srcId="{13771293-55AE-4E4E-91A8-688EF5FA3D6C}" destId="{D56D7A6C-730D-405C-AA8A-AF36FE7146A8}" srcOrd="0" destOrd="0" presId="urn:microsoft.com/office/officeart/2018/2/layout/IconVerticalSolidList"/>
    <dgm:cxn modelId="{FE00C27F-7865-4D32-BF7E-DF45D515957F}" type="presOf" srcId="{55EC6E46-5A12-4847-976D-3F21821F4643}" destId="{3EA80630-54EE-4E49-8758-C2F63C8F9706}" srcOrd="0" destOrd="0" presId="urn:microsoft.com/office/officeart/2018/2/layout/IconVerticalSolidList"/>
    <dgm:cxn modelId="{EB0C3487-76F8-4E9B-A958-CA73F3B4299A}" type="presOf" srcId="{7DFCD769-0F24-416E-A5D8-5D0AD04DA115}" destId="{6F8AA2D7-0165-4137-9504-20CF3E213B5F}" srcOrd="0" destOrd="0" presId="urn:microsoft.com/office/officeart/2018/2/layout/IconVerticalSolidList"/>
    <dgm:cxn modelId="{FC7036AE-3782-4837-AF2F-8B2366BC1F35}" srcId="{258B7B1F-C24C-48B4-A0EF-DCECF6CF1907}" destId="{34AD85C1-618B-49E6-9E29-89ACB9DA8979}" srcOrd="0" destOrd="0" parTransId="{69843D54-D27D-4B22-A770-807ADDDBDD7A}" sibTransId="{3A04B9FE-D899-4833-976B-E5E6DA701512}"/>
    <dgm:cxn modelId="{54136CD7-4677-4534-8126-DB7F42914AF6}" type="presOf" srcId="{258B7B1F-C24C-48B4-A0EF-DCECF6CF1907}" destId="{5A285F68-5651-4A17-BB9E-5B3AE68C1690}" srcOrd="0" destOrd="0" presId="urn:microsoft.com/office/officeart/2018/2/layout/IconVerticalSolidList"/>
    <dgm:cxn modelId="{5AD38BF9-9C5D-4656-978A-01F039747965}" type="presOf" srcId="{5EB152C2-F170-4303-AB62-2FB145129B86}" destId="{967968BF-C0BD-4562-B70C-374D10E10FB3}" srcOrd="0" destOrd="0" presId="urn:microsoft.com/office/officeart/2018/2/layout/IconVerticalSolidList"/>
    <dgm:cxn modelId="{F3DBD5FB-7E31-4583-97E8-7AB4C5809654}" type="presOf" srcId="{BECD9086-7E49-4E8C-ADA7-0E1863DFC0E3}" destId="{DC5CD2F6-03FE-4BC2-8556-0332801E091B}" srcOrd="0" destOrd="0" presId="urn:microsoft.com/office/officeart/2018/2/layout/IconVerticalSolidList"/>
    <dgm:cxn modelId="{6F65E308-FEF3-4CD7-B749-979B91A0B1CE}" type="presParOf" srcId="{5A285F68-5651-4A17-BB9E-5B3AE68C1690}" destId="{395B533D-1E59-4744-8237-53C66349BBC7}" srcOrd="0" destOrd="0" presId="urn:microsoft.com/office/officeart/2018/2/layout/IconVerticalSolidList"/>
    <dgm:cxn modelId="{68ECA29B-A50E-4362-9B3B-F35F2CCB08C7}" type="presParOf" srcId="{395B533D-1E59-4744-8237-53C66349BBC7}" destId="{4763A1A4-9CAE-485A-8108-172C4E6B71AD}" srcOrd="0" destOrd="0" presId="urn:microsoft.com/office/officeart/2018/2/layout/IconVerticalSolidList"/>
    <dgm:cxn modelId="{CA42E6BF-29D4-4CC5-AE2A-C8952ECB6304}" type="presParOf" srcId="{395B533D-1E59-4744-8237-53C66349BBC7}" destId="{8CCCF2E7-2233-4207-B911-AD9F51309462}" srcOrd="1" destOrd="0" presId="urn:microsoft.com/office/officeart/2018/2/layout/IconVerticalSolidList"/>
    <dgm:cxn modelId="{00EA0BA3-68C5-416A-9445-D24B3D779BE5}" type="presParOf" srcId="{395B533D-1E59-4744-8237-53C66349BBC7}" destId="{4C05B5A6-0CC0-4D38-8EA0-43AAB8146E34}" srcOrd="2" destOrd="0" presId="urn:microsoft.com/office/officeart/2018/2/layout/IconVerticalSolidList"/>
    <dgm:cxn modelId="{9077685E-F030-41D6-B293-191EFA3C11BB}" type="presParOf" srcId="{395B533D-1E59-4744-8237-53C66349BBC7}" destId="{93CCFE9D-1989-4A7D-8612-6A9C66C0B136}" srcOrd="3" destOrd="0" presId="urn:microsoft.com/office/officeart/2018/2/layout/IconVerticalSolidList"/>
    <dgm:cxn modelId="{D8C9320B-0DCF-4927-878B-26CA359A5D6A}" type="presParOf" srcId="{5A285F68-5651-4A17-BB9E-5B3AE68C1690}" destId="{79627BA0-DB52-4406-B39D-DC7EA54126B5}" srcOrd="1" destOrd="0" presId="urn:microsoft.com/office/officeart/2018/2/layout/IconVerticalSolidList"/>
    <dgm:cxn modelId="{D95D61BF-93BE-4E57-BFEA-A63DFF2ADB38}" type="presParOf" srcId="{5A285F68-5651-4A17-BB9E-5B3AE68C1690}" destId="{B1F76CBC-5B12-4566-8F9D-BA0D9095E963}" srcOrd="2" destOrd="0" presId="urn:microsoft.com/office/officeart/2018/2/layout/IconVerticalSolidList"/>
    <dgm:cxn modelId="{D29A77B9-53C5-4E10-995A-218A16CD9616}" type="presParOf" srcId="{B1F76CBC-5B12-4566-8F9D-BA0D9095E963}" destId="{F7AA10D3-7E14-421A-989A-8BCD2C2225B3}" srcOrd="0" destOrd="0" presId="urn:microsoft.com/office/officeart/2018/2/layout/IconVerticalSolidList"/>
    <dgm:cxn modelId="{37536AC9-17B7-49F4-990A-5600F01A5A2C}" type="presParOf" srcId="{B1F76CBC-5B12-4566-8F9D-BA0D9095E963}" destId="{470B5D4C-E255-42AF-921C-192309B22EC9}" srcOrd="1" destOrd="0" presId="urn:microsoft.com/office/officeart/2018/2/layout/IconVerticalSolidList"/>
    <dgm:cxn modelId="{77C44582-6FDB-4B55-B08D-F2B578453D1E}" type="presParOf" srcId="{B1F76CBC-5B12-4566-8F9D-BA0D9095E963}" destId="{85A9FA03-E7D6-44DF-A48C-1FF410A7308A}" srcOrd="2" destOrd="0" presId="urn:microsoft.com/office/officeart/2018/2/layout/IconVerticalSolidList"/>
    <dgm:cxn modelId="{99217397-2656-4073-93C4-89851798A331}" type="presParOf" srcId="{B1F76CBC-5B12-4566-8F9D-BA0D9095E963}" destId="{3EA80630-54EE-4E49-8758-C2F63C8F9706}" srcOrd="3" destOrd="0" presId="urn:microsoft.com/office/officeart/2018/2/layout/IconVerticalSolidList"/>
    <dgm:cxn modelId="{F82C459F-5A4E-46D0-A446-6A78A6C8805A}" type="presParOf" srcId="{5A285F68-5651-4A17-BB9E-5B3AE68C1690}" destId="{25E7E7C4-6899-471F-A1EC-835814C2E2F3}" srcOrd="3" destOrd="0" presId="urn:microsoft.com/office/officeart/2018/2/layout/IconVerticalSolidList"/>
    <dgm:cxn modelId="{8C99C7C7-925E-4705-9E3D-4CA863759AD3}" type="presParOf" srcId="{5A285F68-5651-4A17-BB9E-5B3AE68C1690}" destId="{4739755E-D9DD-4BCE-8639-A2643E1D7666}" srcOrd="4" destOrd="0" presId="urn:microsoft.com/office/officeart/2018/2/layout/IconVerticalSolidList"/>
    <dgm:cxn modelId="{2A0A6FDF-D5CC-4BB8-B3D8-6BC26CA48FE5}" type="presParOf" srcId="{4739755E-D9DD-4BCE-8639-A2643E1D7666}" destId="{60F70CE3-EB19-42C9-86DF-6EC3F8D1EC9B}" srcOrd="0" destOrd="0" presId="urn:microsoft.com/office/officeart/2018/2/layout/IconVerticalSolidList"/>
    <dgm:cxn modelId="{2FE30F51-E2C6-44F2-A4FB-6E39AC3532C0}" type="presParOf" srcId="{4739755E-D9DD-4BCE-8639-A2643E1D7666}" destId="{B416B6E3-35BE-4850-8789-7EE90AD942AA}" srcOrd="1" destOrd="0" presId="urn:microsoft.com/office/officeart/2018/2/layout/IconVerticalSolidList"/>
    <dgm:cxn modelId="{BE898C19-97CA-40CC-B17B-FD4ABEB87952}" type="presParOf" srcId="{4739755E-D9DD-4BCE-8639-A2643E1D7666}" destId="{CB03F29C-E2BE-48F8-9EDA-12A519869205}" srcOrd="2" destOrd="0" presId="urn:microsoft.com/office/officeart/2018/2/layout/IconVerticalSolidList"/>
    <dgm:cxn modelId="{00393311-1B62-4265-BD3A-991267E75866}" type="presParOf" srcId="{4739755E-D9DD-4BCE-8639-A2643E1D7666}" destId="{DC5CD2F6-03FE-4BC2-8556-0332801E091B}" srcOrd="3" destOrd="0" presId="urn:microsoft.com/office/officeart/2018/2/layout/IconVerticalSolidList"/>
    <dgm:cxn modelId="{3F91B35A-860A-4AF5-B4C0-12DAC86EE654}" type="presParOf" srcId="{5A285F68-5651-4A17-BB9E-5B3AE68C1690}" destId="{6C77DEFA-03FF-4E35-B28C-53C476313B80}" srcOrd="5" destOrd="0" presId="urn:microsoft.com/office/officeart/2018/2/layout/IconVerticalSolidList"/>
    <dgm:cxn modelId="{6A0FF581-BCD7-4241-B7A7-CBA0761C50B8}" type="presParOf" srcId="{5A285F68-5651-4A17-BB9E-5B3AE68C1690}" destId="{722DEB0C-DE7F-4D74-98F9-60221550DC73}" srcOrd="6" destOrd="0" presId="urn:microsoft.com/office/officeart/2018/2/layout/IconVerticalSolidList"/>
    <dgm:cxn modelId="{D34BA1C5-1E9B-46AE-8612-682154D727D2}" type="presParOf" srcId="{722DEB0C-DE7F-4D74-98F9-60221550DC73}" destId="{F76CBCCF-ACBF-4946-8EEA-39D2A54C0B1D}" srcOrd="0" destOrd="0" presId="urn:microsoft.com/office/officeart/2018/2/layout/IconVerticalSolidList"/>
    <dgm:cxn modelId="{3616022B-F75C-4F55-B12E-CDE4880760DF}" type="presParOf" srcId="{722DEB0C-DE7F-4D74-98F9-60221550DC73}" destId="{8341AD3C-AAAA-4D72-9762-18800C063D75}" srcOrd="1" destOrd="0" presId="urn:microsoft.com/office/officeart/2018/2/layout/IconVerticalSolidList"/>
    <dgm:cxn modelId="{E21FEFF8-5DB0-4D73-A770-9388EBD82137}" type="presParOf" srcId="{722DEB0C-DE7F-4D74-98F9-60221550DC73}" destId="{96AE1ABF-6427-4AA5-9FCD-6753DBF69BF7}" srcOrd="2" destOrd="0" presId="urn:microsoft.com/office/officeart/2018/2/layout/IconVerticalSolidList"/>
    <dgm:cxn modelId="{CF912CA8-8145-41CB-ACEC-7F4F01C5DC22}" type="presParOf" srcId="{722DEB0C-DE7F-4D74-98F9-60221550DC73}" destId="{967968BF-C0BD-4562-B70C-374D10E10FB3}" srcOrd="3" destOrd="0" presId="urn:microsoft.com/office/officeart/2018/2/layout/IconVerticalSolidList"/>
    <dgm:cxn modelId="{9BC543EB-E135-4AB3-AE22-E0F065673E7A}" type="presParOf" srcId="{5A285F68-5651-4A17-BB9E-5B3AE68C1690}" destId="{10F30BDE-81DE-48A1-A236-0EAAB126ACF0}" srcOrd="7" destOrd="0" presId="urn:microsoft.com/office/officeart/2018/2/layout/IconVerticalSolidList"/>
    <dgm:cxn modelId="{C0AD6908-6092-4027-AB78-57F6E2651F7C}" type="presParOf" srcId="{5A285F68-5651-4A17-BB9E-5B3AE68C1690}" destId="{0177D6CF-99E9-4776-BA2B-5A02E839BD71}" srcOrd="8" destOrd="0" presId="urn:microsoft.com/office/officeart/2018/2/layout/IconVerticalSolidList"/>
    <dgm:cxn modelId="{66DD5A2C-9E87-4DAC-A29B-F2FE2295C9FB}" type="presParOf" srcId="{0177D6CF-99E9-4776-BA2B-5A02E839BD71}" destId="{337EC9D0-9B71-4CAE-897A-378AE93F9976}" srcOrd="0" destOrd="0" presId="urn:microsoft.com/office/officeart/2018/2/layout/IconVerticalSolidList"/>
    <dgm:cxn modelId="{1CA3913B-AFC7-4033-8161-837C107EB9B5}" type="presParOf" srcId="{0177D6CF-99E9-4776-BA2B-5A02E839BD71}" destId="{2D78807E-B8EC-441C-AC04-765CB1304B81}" srcOrd="1" destOrd="0" presId="urn:microsoft.com/office/officeart/2018/2/layout/IconVerticalSolidList"/>
    <dgm:cxn modelId="{ED0BA14B-EBAD-4D42-B847-5D6A4E310386}" type="presParOf" srcId="{0177D6CF-99E9-4776-BA2B-5A02E839BD71}" destId="{521FA712-AC1D-453F-B0ED-B82FB390D40F}" srcOrd="2" destOrd="0" presId="urn:microsoft.com/office/officeart/2018/2/layout/IconVerticalSolidList"/>
    <dgm:cxn modelId="{3AD48EE8-4E9A-4A42-A52B-AA86FC564BAC}" type="presParOf" srcId="{0177D6CF-99E9-4776-BA2B-5A02E839BD71}" destId="{6F8AA2D7-0165-4137-9504-20CF3E213B5F}" srcOrd="3" destOrd="0" presId="urn:microsoft.com/office/officeart/2018/2/layout/IconVerticalSolidList"/>
    <dgm:cxn modelId="{6800A064-9838-40DE-92FF-BC8B85EA8A37}" type="presParOf" srcId="{5A285F68-5651-4A17-BB9E-5B3AE68C1690}" destId="{C9FD6173-3761-436F-B746-E8D7AEA5B0BA}" srcOrd="9" destOrd="0" presId="urn:microsoft.com/office/officeart/2018/2/layout/IconVerticalSolidList"/>
    <dgm:cxn modelId="{D1496136-977A-4111-ACAC-116A41EB8EC9}" type="presParOf" srcId="{5A285F68-5651-4A17-BB9E-5B3AE68C1690}" destId="{873FD088-E3A8-4F9B-8F34-603CA72EF57F}" srcOrd="10" destOrd="0" presId="urn:microsoft.com/office/officeart/2018/2/layout/IconVerticalSolidList"/>
    <dgm:cxn modelId="{7F58A464-D990-4FBC-B2C1-DBC34AA0D9EA}" type="presParOf" srcId="{873FD088-E3A8-4F9B-8F34-603CA72EF57F}" destId="{75C49026-21A9-4318-87E5-38C6845B583F}" srcOrd="0" destOrd="0" presId="urn:microsoft.com/office/officeart/2018/2/layout/IconVerticalSolidList"/>
    <dgm:cxn modelId="{90A7531E-35A8-44CD-A1EC-2F8946F3B596}" type="presParOf" srcId="{873FD088-E3A8-4F9B-8F34-603CA72EF57F}" destId="{6151EDC4-EE67-40CE-9816-7528C4193A08}" srcOrd="1" destOrd="0" presId="urn:microsoft.com/office/officeart/2018/2/layout/IconVerticalSolidList"/>
    <dgm:cxn modelId="{7972DC90-DB8D-4EDC-9A63-95AAC5DB2FE5}" type="presParOf" srcId="{873FD088-E3A8-4F9B-8F34-603CA72EF57F}" destId="{C784EF1A-9FE3-4E15-A2EA-551CFC4ADA49}" srcOrd="2" destOrd="0" presId="urn:microsoft.com/office/officeart/2018/2/layout/IconVerticalSolidList"/>
    <dgm:cxn modelId="{14CF3313-72EC-48D4-B5A4-029DE27CE795}" type="presParOf" srcId="{873FD088-E3A8-4F9B-8F34-603CA72EF57F}" destId="{D56D7A6C-730D-405C-AA8A-AF36FE7146A8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FAA1904-34EF-49A4-A0BC-849304288616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76164C4-7D60-4BA1-8F90-BEE4F2F8359C}">
      <dgm:prSet phldrT="[Text]"/>
      <dgm:spPr/>
      <dgm:t>
        <a:bodyPr/>
        <a:lstStyle/>
        <a:p>
          <a:r>
            <a:rPr lang="en-US" dirty="0"/>
            <a:t>Getting response from API</a:t>
          </a:r>
        </a:p>
      </dgm:t>
    </dgm:pt>
    <dgm:pt modelId="{F65EAFCD-D6F1-4587-AB06-F72E02584595}" type="parTrans" cxnId="{E906F8F9-D234-45E7-BF3A-F046F28C517F}">
      <dgm:prSet/>
      <dgm:spPr/>
      <dgm:t>
        <a:bodyPr/>
        <a:lstStyle/>
        <a:p>
          <a:endParaRPr lang="en-US"/>
        </a:p>
      </dgm:t>
    </dgm:pt>
    <dgm:pt modelId="{4BA6D865-47F2-4017-BD91-ECA8A70582B9}" type="sibTrans" cxnId="{E906F8F9-D234-45E7-BF3A-F046F28C517F}">
      <dgm:prSet/>
      <dgm:spPr/>
      <dgm:t>
        <a:bodyPr/>
        <a:lstStyle/>
        <a:p>
          <a:endParaRPr lang="en-US"/>
        </a:p>
      </dgm:t>
    </dgm:pt>
    <dgm:pt modelId="{95FAFCF8-8A5E-4566-B517-AA9543290992}">
      <dgm:prSet phldrT="[Text]"/>
      <dgm:spPr/>
      <dgm:t>
        <a:bodyPr/>
        <a:lstStyle/>
        <a:p>
          <a:r>
            <a:rPr lang="en-US" dirty="0"/>
            <a:t>Converting Response to a .</a:t>
          </a:r>
          <a:r>
            <a:rPr lang="en-US" dirty="0" err="1"/>
            <a:t>json</a:t>
          </a:r>
          <a:r>
            <a:rPr lang="en-US" dirty="0"/>
            <a:t> file</a:t>
          </a:r>
        </a:p>
      </dgm:t>
    </dgm:pt>
    <dgm:pt modelId="{5E420522-BC8E-4652-AFDC-23429049F871}" type="parTrans" cxnId="{A3A2278B-0D2A-4581-B962-1C8186FCD7B3}">
      <dgm:prSet/>
      <dgm:spPr/>
      <dgm:t>
        <a:bodyPr/>
        <a:lstStyle/>
        <a:p>
          <a:endParaRPr lang="en-US"/>
        </a:p>
      </dgm:t>
    </dgm:pt>
    <dgm:pt modelId="{E3C34CEF-9FB6-4761-AB89-E22D9E1A86F9}" type="sibTrans" cxnId="{A3A2278B-0D2A-4581-B962-1C8186FCD7B3}">
      <dgm:prSet/>
      <dgm:spPr/>
      <dgm:t>
        <a:bodyPr/>
        <a:lstStyle/>
        <a:p>
          <a:endParaRPr lang="en-US"/>
        </a:p>
      </dgm:t>
    </dgm:pt>
    <dgm:pt modelId="{2C1DC6DC-79CF-45EA-8FBC-B6D048D95C6B}">
      <dgm:prSet phldrT="[Text]"/>
      <dgm:spPr/>
      <dgm:t>
        <a:bodyPr/>
        <a:lstStyle/>
        <a:p>
          <a:r>
            <a:rPr lang="en-US" dirty="0"/>
            <a:t>Apply custom functions to clean data</a:t>
          </a:r>
        </a:p>
      </dgm:t>
    </dgm:pt>
    <dgm:pt modelId="{3F33638C-DCE6-4573-BC46-831B34944FFC}" type="parTrans" cxnId="{73ABC5D5-C0C9-493C-8459-39732F5A59CE}">
      <dgm:prSet/>
      <dgm:spPr/>
      <dgm:t>
        <a:bodyPr/>
        <a:lstStyle/>
        <a:p>
          <a:endParaRPr lang="en-US"/>
        </a:p>
      </dgm:t>
    </dgm:pt>
    <dgm:pt modelId="{53424759-75EC-4DEC-B887-23FBF5DA7FC4}" type="sibTrans" cxnId="{73ABC5D5-C0C9-493C-8459-39732F5A59CE}">
      <dgm:prSet/>
      <dgm:spPr/>
      <dgm:t>
        <a:bodyPr/>
        <a:lstStyle/>
        <a:p>
          <a:endParaRPr lang="en-US"/>
        </a:p>
      </dgm:t>
    </dgm:pt>
    <dgm:pt modelId="{424A0890-D411-4198-9078-9D3EDA63C50C}">
      <dgm:prSet/>
      <dgm:spPr/>
      <dgm:t>
        <a:bodyPr/>
        <a:lstStyle/>
        <a:p>
          <a:r>
            <a:rPr lang="en-US" dirty="0"/>
            <a:t>Assign list to dictionary then create dataframe</a:t>
          </a:r>
        </a:p>
      </dgm:t>
    </dgm:pt>
    <dgm:pt modelId="{64C37338-EBBA-42F1-BC04-A6A20EE0E0FB}" type="parTrans" cxnId="{554909FA-6F65-4D67-BAF3-D7BB5E54FD62}">
      <dgm:prSet/>
      <dgm:spPr/>
      <dgm:t>
        <a:bodyPr/>
        <a:lstStyle/>
        <a:p>
          <a:endParaRPr lang="en-US"/>
        </a:p>
      </dgm:t>
    </dgm:pt>
    <dgm:pt modelId="{4875349B-2E18-458B-AACB-A3A4029310BB}" type="sibTrans" cxnId="{554909FA-6F65-4D67-BAF3-D7BB5E54FD62}">
      <dgm:prSet/>
      <dgm:spPr/>
      <dgm:t>
        <a:bodyPr/>
        <a:lstStyle/>
        <a:p>
          <a:endParaRPr lang="en-US"/>
        </a:p>
      </dgm:t>
    </dgm:pt>
    <dgm:pt modelId="{057D35A5-A2DD-4CF3-9AFF-A61C97CFEDE1}">
      <dgm:prSet/>
      <dgm:spPr/>
      <dgm:t>
        <a:bodyPr/>
        <a:lstStyle/>
        <a:p>
          <a:r>
            <a:rPr lang="en-US" dirty="0"/>
            <a:t>Filter dataframe and export to a .csv file</a:t>
          </a:r>
        </a:p>
      </dgm:t>
    </dgm:pt>
    <dgm:pt modelId="{B2C1E89C-A01B-4443-94A3-580774B12B21}" type="parTrans" cxnId="{E7A93EA7-6C89-4366-A6AD-FF96B1ADA7C8}">
      <dgm:prSet/>
      <dgm:spPr/>
      <dgm:t>
        <a:bodyPr/>
        <a:lstStyle/>
        <a:p>
          <a:endParaRPr lang="en-US"/>
        </a:p>
      </dgm:t>
    </dgm:pt>
    <dgm:pt modelId="{C29B4E8F-8E06-4600-873E-514EAAD26D5B}" type="sibTrans" cxnId="{E7A93EA7-6C89-4366-A6AD-FF96B1ADA7C8}">
      <dgm:prSet/>
      <dgm:spPr/>
      <dgm:t>
        <a:bodyPr/>
        <a:lstStyle/>
        <a:p>
          <a:endParaRPr lang="en-US"/>
        </a:p>
      </dgm:t>
    </dgm:pt>
    <dgm:pt modelId="{F02F4B1F-F68C-40A0-99FC-221546D5A51A}" type="pres">
      <dgm:prSet presAssocID="{1FAA1904-34EF-49A4-A0BC-849304288616}" presName="Name0" presStyleCnt="0">
        <dgm:presLayoutVars>
          <dgm:dir/>
          <dgm:animLvl val="lvl"/>
          <dgm:resizeHandles val="exact"/>
        </dgm:presLayoutVars>
      </dgm:prSet>
      <dgm:spPr/>
    </dgm:pt>
    <dgm:pt modelId="{F70B32E7-0903-4A9B-B2FC-2A4B1BECFA99}" type="pres">
      <dgm:prSet presAssocID="{976164C4-7D60-4BA1-8F90-BEE4F2F8359C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2BA74A8C-96FA-4636-92C2-C1BD594BBA0A}" type="pres">
      <dgm:prSet presAssocID="{4BA6D865-47F2-4017-BD91-ECA8A70582B9}" presName="parTxOnlySpace" presStyleCnt="0"/>
      <dgm:spPr/>
    </dgm:pt>
    <dgm:pt modelId="{5415675F-1395-4EA7-B568-627FDEE5B2E9}" type="pres">
      <dgm:prSet presAssocID="{95FAFCF8-8A5E-4566-B517-AA9543290992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1EBBF91F-BC48-4FC8-BA90-1C408EECB2F5}" type="pres">
      <dgm:prSet presAssocID="{E3C34CEF-9FB6-4761-AB89-E22D9E1A86F9}" presName="parTxOnlySpace" presStyleCnt="0"/>
      <dgm:spPr/>
    </dgm:pt>
    <dgm:pt modelId="{EA7AE36B-8724-47ED-8D89-F9BFE106B52A}" type="pres">
      <dgm:prSet presAssocID="{2C1DC6DC-79CF-45EA-8FBC-B6D048D95C6B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228E4DE5-EB43-41E0-9C69-5953A7BA8A3C}" type="pres">
      <dgm:prSet presAssocID="{53424759-75EC-4DEC-B887-23FBF5DA7FC4}" presName="parTxOnlySpace" presStyleCnt="0"/>
      <dgm:spPr/>
    </dgm:pt>
    <dgm:pt modelId="{319508C9-9BE3-4A56-B443-40C3EB899D83}" type="pres">
      <dgm:prSet presAssocID="{424A0890-D411-4198-9078-9D3EDA63C50C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A6BD4CA-7D1F-4695-9863-05B73F28308C}" type="pres">
      <dgm:prSet presAssocID="{4875349B-2E18-458B-AACB-A3A4029310BB}" presName="parTxOnlySpace" presStyleCnt="0"/>
      <dgm:spPr/>
    </dgm:pt>
    <dgm:pt modelId="{71A25B65-F447-4BBF-B81D-13D73A96A18A}" type="pres">
      <dgm:prSet presAssocID="{057D35A5-A2DD-4CF3-9AFF-A61C97CFEDE1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BE19E722-2402-4D3F-B9D7-3E153DEB2C0D}" type="presOf" srcId="{976164C4-7D60-4BA1-8F90-BEE4F2F8359C}" destId="{F70B32E7-0903-4A9B-B2FC-2A4B1BECFA99}" srcOrd="0" destOrd="0" presId="urn:microsoft.com/office/officeart/2005/8/layout/chevron1"/>
    <dgm:cxn modelId="{A3A2278B-0D2A-4581-B962-1C8186FCD7B3}" srcId="{1FAA1904-34EF-49A4-A0BC-849304288616}" destId="{95FAFCF8-8A5E-4566-B517-AA9543290992}" srcOrd="1" destOrd="0" parTransId="{5E420522-BC8E-4652-AFDC-23429049F871}" sibTransId="{E3C34CEF-9FB6-4761-AB89-E22D9E1A86F9}"/>
    <dgm:cxn modelId="{601AD2A1-A760-4D61-9903-7427199CE8B8}" type="presOf" srcId="{057D35A5-A2DD-4CF3-9AFF-A61C97CFEDE1}" destId="{71A25B65-F447-4BBF-B81D-13D73A96A18A}" srcOrd="0" destOrd="0" presId="urn:microsoft.com/office/officeart/2005/8/layout/chevron1"/>
    <dgm:cxn modelId="{E7A93EA7-6C89-4366-A6AD-FF96B1ADA7C8}" srcId="{1FAA1904-34EF-49A4-A0BC-849304288616}" destId="{057D35A5-A2DD-4CF3-9AFF-A61C97CFEDE1}" srcOrd="4" destOrd="0" parTransId="{B2C1E89C-A01B-4443-94A3-580774B12B21}" sibTransId="{C29B4E8F-8E06-4600-873E-514EAAD26D5B}"/>
    <dgm:cxn modelId="{BAE15BB3-2FF6-4BE1-B5A1-9131950B7EFE}" type="presOf" srcId="{424A0890-D411-4198-9078-9D3EDA63C50C}" destId="{319508C9-9BE3-4A56-B443-40C3EB899D83}" srcOrd="0" destOrd="0" presId="urn:microsoft.com/office/officeart/2005/8/layout/chevron1"/>
    <dgm:cxn modelId="{A1D2BCB4-FEAC-4B7F-9B13-3A9A8BFB1C4D}" type="presOf" srcId="{95FAFCF8-8A5E-4566-B517-AA9543290992}" destId="{5415675F-1395-4EA7-B568-627FDEE5B2E9}" srcOrd="0" destOrd="0" presId="urn:microsoft.com/office/officeart/2005/8/layout/chevron1"/>
    <dgm:cxn modelId="{73ABC5D5-C0C9-493C-8459-39732F5A59CE}" srcId="{1FAA1904-34EF-49A4-A0BC-849304288616}" destId="{2C1DC6DC-79CF-45EA-8FBC-B6D048D95C6B}" srcOrd="2" destOrd="0" parTransId="{3F33638C-DCE6-4573-BC46-831B34944FFC}" sibTransId="{53424759-75EC-4DEC-B887-23FBF5DA7FC4}"/>
    <dgm:cxn modelId="{E32125EA-DF3F-4B9C-B622-64928622CF3F}" type="presOf" srcId="{1FAA1904-34EF-49A4-A0BC-849304288616}" destId="{F02F4B1F-F68C-40A0-99FC-221546D5A51A}" srcOrd="0" destOrd="0" presId="urn:microsoft.com/office/officeart/2005/8/layout/chevron1"/>
    <dgm:cxn modelId="{EDAC87F1-4BCD-4DBA-ABED-9A42C37979BC}" type="presOf" srcId="{2C1DC6DC-79CF-45EA-8FBC-B6D048D95C6B}" destId="{EA7AE36B-8724-47ED-8D89-F9BFE106B52A}" srcOrd="0" destOrd="0" presId="urn:microsoft.com/office/officeart/2005/8/layout/chevron1"/>
    <dgm:cxn modelId="{E906F8F9-D234-45E7-BF3A-F046F28C517F}" srcId="{1FAA1904-34EF-49A4-A0BC-849304288616}" destId="{976164C4-7D60-4BA1-8F90-BEE4F2F8359C}" srcOrd="0" destOrd="0" parTransId="{F65EAFCD-D6F1-4587-AB06-F72E02584595}" sibTransId="{4BA6D865-47F2-4017-BD91-ECA8A70582B9}"/>
    <dgm:cxn modelId="{554909FA-6F65-4D67-BAF3-D7BB5E54FD62}" srcId="{1FAA1904-34EF-49A4-A0BC-849304288616}" destId="{424A0890-D411-4198-9078-9D3EDA63C50C}" srcOrd="3" destOrd="0" parTransId="{64C37338-EBBA-42F1-BC04-A6A20EE0E0FB}" sibTransId="{4875349B-2E18-458B-AACB-A3A4029310BB}"/>
    <dgm:cxn modelId="{D51F96A6-464C-48BB-A95A-731E5832C1B6}" type="presParOf" srcId="{F02F4B1F-F68C-40A0-99FC-221546D5A51A}" destId="{F70B32E7-0903-4A9B-B2FC-2A4B1BECFA99}" srcOrd="0" destOrd="0" presId="urn:microsoft.com/office/officeart/2005/8/layout/chevron1"/>
    <dgm:cxn modelId="{8CCAF516-687D-4FE2-B3E5-B950FDF6E29A}" type="presParOf" srcId="{F02F4B1F-F68C-40A0-99FC-221546D5A51A}" destId="{2BA74A8C-96FA-4636-92C2-C1BD594BBA0A}" srcOrd="1" destOrd="0" presId="urn:microsoft.com/office/officeart/2005/8/layout/chevron1"/>
    <dgm:cxn modelId="{6FE9335A-6388-4CFA-AEC1-0F060A27FB55}" type="presParOf" srcId="{F02F4B1F-F68C-40A0-99FC-221546D5A51A}" destId="{5415675F-1395-4EA7-B568-627FDEE5B2E9}" srcOrd="2" destOrd="0" presId="urn:microsoft.com/office/officeart/2005/8/layout/chevron1"/>
    <dgm:cxn modelId="{938ED862-CA1C-4624-B938-970F330D967E}" type="presParOf" srcId="{F02F4B1F-F68C-40A0-99FC-221546D5A51A}" destId="{1EBBF91F-BC48-4FC8-BA90-1C408EECB2F5}" srcOrd="3" destOrd="0" presId="urn:microsoft.com/office/officeart/2005/8/layout/chevron1"/>
    <dgm:cxn modelId="{71CDBF70-2C4A-4E25-BB1F-2CF4C15297A3}" type="presParOf" srcId="{F02F4B1F-F68C-40A0-99FC-221546D5A51A}" destId="{EA7AE36B-8724-47ED-8D89-F9BFE106B52A}" srcOrd="4" destOrd="0" presId="urn:microsoft.com/office/officeart/2005/8/layout/chevron1"/>
    <dgm:cxn modelId="{4492DF02-D167-42FA-82D5-F74CC974E053}" type="presParOf" srcId="{F02F4B1F-F68C-40A0-99FC-221546D5A51A}" destId="{228E4DE5-EB43-41E0-9C69-5953A7BA8A3C}" srcOrd="5" destOrd="0" presId="urn:microsoft.com/office/officeart/2005/8/layout/chevron1"/>
    <dgm:cxn modelId="{6C75EE69-6944-4057-8A67-F5FBF3D5D8D0}" type="presParOf" srcId="{F02F4B1F-F68C-40A0-99FC-221546D5A51A}" destId="{319508C9-9BE3-4A56-B443-40C3EB899D83}" srcOrd="6" destOrd="0" presId="urn:microsoft.com/office/officeart/2005/8/layout/chevron1"/>
    <dgm:cxn modelId="{9781F276-3260-4FB0-B73A-0A0AA0C51361}" type="presParOf" srcId="{F02F4B1F-F68C-40A0-99FC-221546D5A51A}" destId="{1A6BD4CA-7D1F-4695-9863-05B73F28308C}" srcOrd="7" destOrd="0" presId="urn:microsoft.com/office/officeart/2005/8/layout/chevron1"/>
    <dgm:cxn modelId="{B067C627-166B-43D9-88FF-DD6109899008}" type="presParOf" srcId="{F02F4B1F-F68C-40A0-99FC-221546D5A51A}" destId="{71A25B65-F447-4BBF-B81D-13D73A96A18A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00826C9-55CC-4603-A9EC-5A4B6B4CED32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A765E0B-3D59-47D9-B570-D433B588DC15}">
      <dgm:prSet phldrT="[Text]"/>
      <dgm:spPr/>
      <dgm:t>
        <a:bodyPr/>
        <a:lstStyle/>
        <a:p>
          <a:r>
            <a:rPr lang="en-US" dirty="0"/>
            <a:t>1. Getting response from HTML</a:t>
          </a:r>
        </a:p>
      </dgm:t>
    </dgm:pt>
    <dgm:pt modelId="{B9408F2C-2EDF-4D0B-B1E0-39CB21C9101C}" type="parTrans" cxnId="{4025F967-652D-447A-9532-FDDC804DA752}">
      <dgm:prSet/>
      <dgm:spPr/>
      <dgm:t>
        <a:bodyPr/>
        <a:lstStyle/>
        <a:p>
          <a:endParaRPr lang="en-US"/>
        </a:p>
      </dgm:t>
    </dgm:pt>
    <dgm:pt modelId="{20055FFF-ABDF-4001-8CCA-583CDB26E0F3}" type="sibTrans" cxnId="{4025F967-652D-447A-9532-FDDC804DA752}">
      <dgm:prSet/>
      <dgm:spPr/>
      <dgm:t>
        <a:bodyPr/>
        <a:lstStyle/>
        <a:p>
          <a:endParaRPr lang="en-US"/>
        </a:p>
      </dgm:t>
    </dgm:pt>
    <dgm:pt modelId="{A05CC2DE-6669-4D63-8D89-97DC68547924}">
      <dgm:prSet phldrT="[Text]"/>
      <dgm:spPr/>
      <dgm:t>
        <a:bodyPr/>
        <a:lstStyle/>
        <a:p>
          <a:r>
            <a:rPr lang="en-US" dirty="0"/>
            <a:t>2. Creating BeautifulSoup Object</a:t>
          </a:r>
        </a:p>
      </dgm:t>
    </dgm:pt>
    <dgm:pt modelId="{73798053-F7D2-47E7-A6F0-5352179C636E}" type="parTrans" cxnId="{B54BAA0D-7FB3-4E45-B16B-1203C543A6B5}">
      <dgm:prSet/>
      <dgm:spPr/>
      <dgm:t>
        <a:bodyPr/>
        <a:lstStyle/>
        <a:p>
          <a:endParaRPr lang="en-US"/>
        </a:p>
      </dgm:t>
    </dgm:pt>
    <dgm:pt modelId="{78883551-B74F-48FE-8BA8-F027474F01E4}" type="sibTrans" cxnId="{B54BAA0D-7FB3-4E45-B16B-1203C543A6B5}">
      <dgm:prSet/>
      <dgm:spPr/>
      <dgm:t>
        <a:bodyPr/>
        <a:lstStyle/>
        <a:p>
          <a:endParaRPr lang="en-US"/>
        </a:p>
      </dgm:t>
    </dgm:pt>
    <dgm:pt modelId="{77BFE5F0-A8B7-4FDD-9B0A-062FC4575AC1}">
      <dgm:prSet phldrT="[Text]"/>
      <dgm:spPr/>
      <dgm:t>
        <a:bodyPr/>
        <a:lstStyle/>
        <a:p>
          <a:r>
            <a:rPr lang="en-US" dirty="0"/>
            <a:t>3. Finding tables</a:t>
          </a:r>
        </a:p>
      </dgm:t>
    </dgm:pt>
    <dgm:pt modelId="{31E46108-5F83-4AD7-98CB-AD7DE994C362}" type="parTrans" cxnId="{ED7AF1D2-4938-4601-BB8B-1EBD84C53548}">
      <dgm:prSet/>
      <dgm:spPr/>
      <dgm:t>
        <a:bodyPr/>
        <a:lstStyle/>
        <a:p>
          <a:endParaRPr lang="en-US"/>
        </a:p>
      </dgm:t>
    </dgm:pt>
    <dgm:pt modelId="{D2DF1A0B-3531-4ECA-9F03-EFD2BC4E4F24}" type="sibTrans" cxnId="{ED7AF1D2-4938-4601-BB8B-1EBD84C53548}">
      <dgm:prSet/>
      <dgm:spPr/>
      <dgm:t>
        <a:bodyPr/>
        <a:lstStyle/>
        <a:p>
          <a:endParaRPr lang="en-US"/>
        </a:p>
      </dgm:t>
    </dgm:pt>
    <dgm:pt modelId="{B1FAB0AF-EE03-41AA-9DD8-020AF80A73C3}">
      <dgm:prSet/>
      <dgm:spPr/>
      <dgm:t>
        <a:bodyPr/>
        <a:lstStyle/>
        <a:p>
          <a:r>
            <a:rPr lang="en-US" dirty="0"/>
            <a:t>4. Calling columns names</a:t>
          </a:r>
        </a:p>
      </dgm:t>
    </dgm:pt>
    <dgm:pt modelId="{54C08D49-3EB3-4BF5-90C7-9BE2B4E40192}" type="parTrans" cxnId="{B6ACFC5B-048F-467E-B8E7-D78199A5CFDA}">
      <dgm:prSet/>
      <dgm:spPr/>
      <dgm:t>
        <a:bodyPr/>
        <a:lstStyle/>
        <a:p>
          <a:endParaRPr lang="en-US"/>
        </a:p>
      </dgm:t>
    </dgm:pt>
    <dgm:pt modelId="{BE20CA4B-1F20-4984-8BD4-10FABFE3C3D1}" type="sibTrans" cxnId="{B6ACFC5B-048F-467E-B8E7-D78199A5CFDA}">
      <dgm:prSet/>
      <dgm:spPr/>
      <dgm:t>
        <a:bodyPr/>
        <a:lstStyle/>
        <a:p>
          <a:endParaRPr lang="en-US"/>
        </a:p>
      </dgm:t>
    </dgm:pt>
    <dgm:pt modelId="{353C7FF2-7890-4250-8FFE-7E8815B494DA}" type="pres">
      <dgm:prSet presAssocID="{600826C9-55CC-4603-A9EC-5A4B6B4CED32}" presName="Name0" presStyleCnt="0">
        <dgm:presLayoutVars>
          <dgm:dir/>
          <dgm:animLvl val="lvl"/>
          <dgm:resizeHandles val="exact"/>
        </dgm:presLayoutVars>
      </dgm:prSet>
      <dgm:spPr/>
    </dgm:pt>
    <dgm:pt modelId="{75E4A1D8-1581-46CC-84A7-02ADE6F51CA3}" type="pres">
      <dgm:prSet presAssocID="{B1FAB0AF-EE03-41AA-9DD8-020AF80A73C3}" presName="boxAndChildren" presStyleCnt="0"/>
      <dgm:spPr/>
    </dgm:pt>
    <dgm:pt modelId="{6EFC5BF4-149A-4D98-AA8E-C4FCB4A1CBE6}" type="pres">
      <dgm:prSet presAssocID="{B1FAB0AF-EE03-41AA-9DD8-020AF80A73C3}" presName="parentTextBox" presStyleLbl="node1" presStyleIdx="0" presStyleCnt="4"/>
      <dgm:spPr/>
    </dgm:pt>
    <dgm:pt modelId="{630BF28E-E852-4ABA-92BF-ACD4BCF2DC12}" type="pres">
      <dgm:prSet presAssocID="{D2DF1A0B-3531-4ECA-9F03-EFD2BC4E4F24}" presName="sp" presStyleCnt="0"/>
      <dgm:spPr/>
    </dgm:pt>
    <dgm:pt modelId="{6C9409C4-41EC-4A20-921B-FAB44D766A55}" type="pres">
      <dgm:prSet presAssocID="{77BFE5F0-A8B7-4FDD-9B0A-062FC4575AC1}" presName="arrowAndChildren" presStyleCnt="0"/>
      <dgm:spPr/>
    </dgm:pt>
    <dgm:pt modelId="{82CC2677-D816-4CA1-9608-5ED7DCB3B6C3}" type="pres">
      <dgm:prSet presAssocID="{77BFE5F0-A8B7-4FDD-9B0A-062FC4575AC1}" presName="parentTextArrow" presStyleLbl="node1" presStyleIdx="1" presStyleCnt="4"/>
      <dgm:spPr/>
    </dgm:pt>
    <dgm:pt modelId="{58EE5013-9D0E-4E7A-A4C7-065DC011F070}" type="pres">
      <dgm:prSet presAssocID="{78883551-B74F-48FE-8BA8-F027474F01E4}" presName="sp" presStyleCnt="0"/>
      <dgm:spPr/>
    </dgm:pt>
    <dgm:pt modelId="{2382A3BB-8D60-4354-B37F-99AB6A1171B9}" type="pres">
      <dgm:prSet presAssocID="{A05CC2DE-6669-4D63-8D89-97DC68547924}" presName="arrowAndChildren" presStyleCnt="0"/>
      <dgm:spPr/>
    </dgm:pt>
    <dgm:pt modelId="{AD64EA20-C2E7-4281-9B35-5A8DCC3FDF5F}" type="pres">
      <dgm:prSet presAssocID="{A05CC2DE-6669-4D63-8D89-97DC68547924}" presName="parentTextArrow" presStyleLbl="node1" presStyleIdx="2" presStyleCnt="4" custLinFactNeighborX="-26414" custLinFactNeighborY="-1976"/>
      <dgm:spPr/>
    </dgm:pt>
    <dgm:pt modelId="{C3BA5A35-791E-4761-AB29-5D9BF05CD283}" type="pres">
      <dgm:prSet presAssocID="{20055FFF-ABDF-4001-8CCA-583CDB26E0F3}" presName="sp" presStyleCnt="0"/>
      <dgm:spPr/>
    </dgm:pt>
    <dgm:pt modelId="{1EF93660-409B-403C-BDF9-FB2ABE767CF1}" type="pres">
      <dgm:prSet presAssocID="{5A765E0B-3D59-47D9-B570-D433B588DC15}" presName="arrowAndChildren" presStyleCnt="0"/>
      <dgm:spPr/>
    </dgm:pt>
    <dgm:pt modelId="{398CC55B-33A7-4EF6-AA76-FFEAAA5CC851}" type="pres">
      <dgm:prSet presAssocID="{5A765E0B-3D59-47D9-B570-D433B588DC15}" presName="parentTextArrow" presStyleLbl="node1" presStyleIdx="3" presStyleCnt="4" custLinFactNeighborX="-1306" custLinFactNeighborY="4883"/>
      <dgm:spPr/>
    </dgm:pt>
  </dgm:ptLst>
  <dgm:cxnLst>
    <dgm:cxn modelId="{B54BAA0D-7FB3-4E45-B16B-1203C543A6B5}" srcId="{600826C9-55CC-4603-A9EC-5A4B6B4CED32}" destId="{A05CC2DE-6669-4D63-8D89-97DC68547924}" srcOrd="1" destOrd="0" parTransId="{73798053-F7D2-47E7-A6F0-5352179C636E}" sibTransId="{78883551-B74F-48FE-8BA8-F027474F01E4}"/>
    <dgm:cxn modelId="{3AF7082E-20B3-420C-8DE5-AACA21F302C5}" type="presOf" srcId="{600826C9-55CC-4603-A9EC-5A4B6B4CED32}" destId="{353C7FF2-7890-4250-8FFE-7E8815B494DA}" srcOrd="0" destOrd="0" presId="urn:microsoft.com/office/officeart/2005/8/layout/process4"/>
    <dgm:cxn modelId="{B6ACFC5B-048F-467E-B8E7-D78199A5CFDA}" srcId="{600826C9-55CC-4603-A9EC-5A4B6B4CED32}" destId="{B1FAB0AF-EE03-41AA-9DD8-020AF80A73C3}" srcOrd="3" destOrd="0" parTransId="{54C08D49-3EB3-4BF5-90C7-9BE2B4E40192}" sibTransId="{BE20CA4B-1F20-4984-8BD4-10FABFE3C3D1}"/>
    <dgm:cxn modelId="{4025F967-652D-447A-9532-FDDC804DA752}" srcId="{600826C9-55CC-4603-A9EC-5A4B6B4CED32}" destId="{5A765E0B-3D59-47D9-B570-D433B588DC15}" srcOrd="0" destOrd="0" parTransId="{B9408F2C-2EDF-4D0B-B1E0-39CB21C9101C}" sibTransId="{20055FFF-ABDF-4001-8CCA-583CDB26E0F3}"/>
    <dgm:cxn modelId="{58F9DE56-E2BA-4DA0-A25B-FB21B608364B}" type="presOf" srcId="{B1FAB0AF-EE03-41AA-9DD8-020AF80A73C3}" destId="{6EFC5BF4-149A-4D98-AA8E-C4FCB4A1CBE6}" srcOrd="0" destOrd="0" presId="urn:microsoft.com/office/officeart/2005/8/layout/process4"/>
    <dgm:cxn modelId="{429DAFAA-2BCF-49B7-BC1E-8D378041936F}" type="presOf" srcId="{5A765E0B-3D59-47D9-B570-D433B588DC15}" destId="{398CC55B-33A7-4EF6-AA76-FFEAAA5CC851}" srcOrd="0" destOrd="0" presId="urn:microsoft.com/office/officeart/2005/8/layout/process4"/>
    <dgm:cxn modelId="{0B5AAABC-CDF2-41F9-989F-AA345BE7323B}" type="presOf" srcId="{A05CC2DE-6669-4D63-8D89-97DC68547924}" destId="{AD64EA20-C2E7-4281-9B35-5A8DCC3FDF5F}" srcOrd="0" destOrd="0" presId="urn:microsoft.com/office/officeart/2005/8/layout/process4"/>
    <dgm:cxn modelId="{ED7AF1D2-4938-4601-BB8B-1EBD84C53548}" srcId="{600826C9-55CC-4603-A9EC-5A4B6B4CED32}" destId="{77BFE5F0-A8B7-4FDD-9B0A-062FC4575AC1}" srcOrd="2" destOrd="0" parTransId="{31E46108-5F83-4AD7-98CB-AD7DE994C362}" sibTransId="{D2DF1A0B-3531-4ECA-9F03-EFD2BC4E4F24}"/>
    <dgm:cxn modelId="{EBB640D8-A99F-4F1B-9960-3F32A63053A8}" type="presOf" srcId="{77BFE5F0-A8B7-4FDD-9B0A-062FC4575AC1}" destId="{82CC2677-D816-4CA1-9608-5ED7DCB3B6C3}" srcOrd="0" destOrd="0" presId="urn:microsoft.com/office/officeart/2005/8/layout/process4"/>
    <dgm:cxn modelId="{5894833F-DD49-418D-A9D0-51D2FAE1BCCD}" type="presParOf" srcId="{353C7FF2-7890-4250-8FFE-7E8815B494DA}" destId="{75E4A1D8-1581-46CC-84A7-02ADE6F51CA3}" srcOrd="0" destOrd="0" presId="urn:microsoft.com/office/officeart/2005/8/layout/process4"/>
    <dgm:cxn modelId="{25F66FBA-1D69-435D-9FC4-BB384BE79366}" type="presParOf" srcId="{75E4A1D8-1581-46CC-84A7-02ADE6F51CA3}" destId="{6EFC5BF4-149A-4D98-AA8E-C4FCB4A1CBE6}" srcOrd="0" destOrd="0" presId="urn:microsoft.com/office/officeart/2005/8/layout/process4"/>
    <dgm:cxn modelId="{64467ECB-69C1-4350-B408-B009870C168E}" type="presParOf" srcId="{353C7FF2-7890-4250-8FFE-7E8815B494DA}" destId="{630BF28E-E852-4ABA-92BF-ACD4BCF2DC12}" srcOrd="1" destOrd="0" presId="urn:microsoft.com/office/officeart/2005/8/layout/process4"/>
    <dgm:cxn modelId="{F86ED9FF-92C6-440A-98AB-1DC63369CFCF}" type="presParOf" srcId="{353C7FF2-7890-4250-8FFE-7E8815B494DA}" destId="{6C9409C4-41EC-4A20-921B-FAB44D766A55}" srcOrd="2" destOrd="0" presId="urn:microsoft.com/office/officeart/2005/8/layout/process4"/>
    <dgm:cxn modelId="{99C9D174-F04C-4244-A500-5A043B90674C}" type="presParOf" srcId="{6C9409C4-41EC-4A20-921B-FAB44D766A55}" destId="{82CC2677-D816-4CA1-9608-5ED7DCB3B6C3}" srcOrd="0" destOrd="0" presId="urn:microsoft.com/office/officeart/2005/8/layout/process4"/>
    <dgm:cxn modelId="{FF4B67EF-6F63-49E6-BFDB-B4EC97A5DDEB}" type="presParOf" srcId="{353C7FF2-7890-4250-8FFE-7E8815B494DA}" destId="{58EE5013-9D0E-4E7A-A4C7-065DC011F070}" srcOrd="3" destOrd="0" presId="urn:microsoft.com/office/officeart/2005/8/layout/process4"/>
    <dgm:cxn modelId="{A89B793C-20CB-4905-9BA9-A9BCFA69AB8D}" type="presParOf" srcId="{353C7FF2-7890-4250-8FFE-7E8815B494DA}" destId="{2382A3BB-8D60-4354-B37F-99AB6A1171B9}" srcOrd="4" destOrd="0" presId="urn:microsoft.com/office/officeart/2005/8/layout/process4"/>
    <dgm:cxn modelId="{59802193-4EC9-4AAB-9E22-446ABDB8CCD9}" type="presParOf" srcId="{2382A3BB-8D60-4354-B37F-99AB6A1171B9}" destId="{AD64EA20-C2E7-4281-9B35-5A8DCC3FDF5F}" srcOrd="0" destOrd="0" presId="urn:microsoft.com/office/officeart/2005/8/layout/process4"/>
    <dgm:cxn modelId="{451CCF5D-CDC2-4E47-9726-B8E341F7034E}" type="presParOf" srcId="{353C7FF2-7890-4250-8FFE-7E8815B494DA}" destId="{C3BA5A35-791E-4761-AB29-5D9BF05CD283}" srcOrd="5" destOrd="0" presId="urn:microsoft.com/office/officeart/2005/8/layout/process4"/>
    <dgm:cxn modelId="{EAED25C0-A0C9-4248-A02B-0C9A9E8446E3}" type="presParOf" srcId="{353C7FF2-7890-4250-8FFE-7E8815B494DA}" destId="{1EF93660-409B-403C-BDF9-FB2ABE767CF1}" srcOrd="6" destOrd="0" presId="urn:microsoft.com/office/officeart/2005/8/layout/process4"/>
    <dgm:cxn modelId="{714354B2-2DC9-4F54-8DE5-AA6FACE8EDA6}" type="presParOf" srcId="{1EF93660-409B-403C-BDF9-FB2ABE767CF1}" destId="{398CC55B-33A7-4EF6-AA76-FFEAAA5CC851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00826C9-55CC-4603-A9EC-5A4B6B4CED32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A765E0B-3D59-47D9-B570-D433B588DC15}">
      <dgm:prSet phldrT="[Text]"/>
      <dgm:spPr/>
      <dgm:t>
        <a:bodyPr/>
        <a:lstStyle/>
        <a:p>
          <a:r>
            <a:rPr lang="en-US" dirty="0"/>
            <a:t>5.Creating dictionary</a:t>
          </a:r>
        </a:p>
      </dgm:t>
    </dgm:pt>
    <dgm:pt modelId="{B9408F2C-2EDF-4D0B-B1E0-39CB21C9101C}" type="parTrans" cxnId="{4025F967-652D-447A-9532-FDDC804DA752}">
      <dgm:prSet/>
      <dgm:spPr/>
      <dgm:t>
        <a:bodyPr/>
        <a:lstStyle/>
        <a:p>
          <a:endParaRPr lang="en-US"/>
        </a:p>
      </dgm:t>
    </dgm:pt>
    <dgm:pt modelId="{20055FFF-ABDF-4001-8CCA-583CDB26E0F3}" type="sibTrans" cxnId="{4025F967-652D-447A-9532-FDDC804DA752}">
      <dgm:prSet/>
      <dgm:spPr/>
      <dgm:t>
        <a:bodyPr/>
        <a:lstStyle/>
        <a:p>
          <a:endParaRPr lang="en-US"/>
        </a:p>
      </dgm:t>
    </dgm:pt>
    <dgm:pt modelId="{A05CC2DE-6669-4D63-8D89-97DC68547924}">
      <dgm:prSet phldrT="[Text]"/>
      <dgm:spPr/>
      <dgm:t>
        <a:bodyPr/>
        <a:lstStyle/>
        <a:p>
          <a:r>
            <a:rPr lang="en-US" dirty="0"/>
            <a:t>6. Appending data to keys</a:t>
          </a:r>
        </a:p>
      </dgm:t>
    </dgm:pt>
    <dgm:pt modelId="{73798053-F7D2-47E7-A6F0-5352179C636E}" type="parTrans" cxnId="{B54BAA0D-7FB3-4E45-B16B-1203C543A6B5}">
      <dgm:prSet/>
      <dgm:spPr/>
      <dgm:t>
        <a:bodyPr/>
        <a:lstStyle/>
        <a:p>
          <a:endParaRPr lang="en-US"/>
        </a:p>
      </dgm:t>
    </dgm:pt>
    <dgm:pt modelId="{78883551-B74F-48FE-8BA8-F027474F01E4}" type="sibTrans" cxnId="{B54BAA0D-7FB3-4E45-B16B-1203C543A6B5}">
      <dgm:prSet/>
      <dgm:spPr/>
      <dgm:t>
        <a:bodyPr/>
        <a:lstStyle/>
        <a:p>
          <a:endParaRPr lang="en-US"/>
        </a:p>
      </dgm:t>
    </dgm:pt>
    <dgm:pt modelId="{77BFE5F0-A8B7-4FDD-9B0A-062FC4575AC1}">
      <dgm:prSet phldrT="[Text]"/>
      <dgm:spPr/>
      <dgm:t>
        <a:bodyPr/>
        <a:lstStyle/>
        <a:p>
          <a:r>
            <a:rPr lang="en-US" dirty="0"/>
            <a:t>7. Converting dictionary to dataframe</a:t>
          </a:r>
        </a:p>
      </dgm:t>
    </dgm:pt>
    <dgm:pt modelId="{31E46108-5F83-4AD7-98CB-AD7DE994C362}" type="parTrans" cxnId="{ED7AF1D2-4938-4601-BB8B-1EBD84C53548}">
      <dgm:prSet/>
      <dgm:spPr/>
      <dgm:t>
        <a:bodyPr/>
        <a:lstStyle/>
        <a:p>
          <a:endParaRPr lang="en-US"/>
        </a:p>
      </dgm:t>
    </dgm:pt>
    <dgm:pt modelId="{D2DF1A0B-3531-4ECA-9F03-EFD2BC4E4F24}" type="sibTrans" cxnId="{ED7AF1D2-4938-4601-BB8B-1EBD84C53548}">
      <dgm:prSet/>
      <dgm:spPr/>
      <dgm:t>
        <a:bodyPr/>
        <a:lstStyle/>
        <a:p>
          <a:endParaRPr lang="en-US"/>
        </a:p>
      </dgm:t>
    </dgm:pt>
    <dgm:pt modelId="{B1FAB0AF-EE03-41AA-9DD8-020AF80A73C3}">
      <dgm:prSet/>
      <dgm:spPr/>
      <dgm:t>
        <a:bodyPr/>
        <a:lstStyle/>
        <a:p>
          <a:r>
            <a:rPr lang="en-US" dirty="0"/>
            <a:t>8. Exporting dataframe to .csv file</a:t>
          </a:r>
        </a:p>
      </dgm:t>
    </dgm:pt>
    <dgm:pt modelId="{54C08D49-3EB3-4BF5-90C7-9BE2B4E40192}" type="parTrans" cxnId="{B6ACFC5B-048F-467E-B8E7-D78199A5CFDA}">
      <dgm:prSet/>
      <dgm:spPr/>
      <dgm:t>
        <a:bodyPr/>
        <a:lstStyle/>
        <a:p>
          <a:endParaRPr lang="en-US"/>
        </a:p>
      </dgm:t>
    </dgm:pt>
    <dgm:pt modelId="{BE20CA4B-1F20-4984-8BD4-10FABFE3C3D1}" type="sibTrans" cxnId="{B6ACFC5B-048F-467E-B8E7-D78199A5CFDA}">
      <dgm:prSet/>
      <dgm:spPr/>
      <dgm:t>
        <a:bodyPr/>
        <a:lstStyle/>
        <a:p>
          <a:endParaRPr lang="en-US"/>
        </a:p>
      </dgm:t>
    </dgm:pt>
    <dgm:pt modelId="{353C7FF2-7890-4250-8FFE-7E8815B494DA}" type="pres">
      <dgm:prSet presAssocID="{600826C9-55CC-4603-A9EC-5A4B6B4CED32}" presName="Name0" presStyleCnt="0">
        <dgm:presLayoutVars>
          <dgm:dir/>
          <dgm:animLvl val="lvl"/>
          <dgm:resizeHandles val="exact"/>
        </dgm:presLayoutVars>
      </dgm:prSet>
      <dgm:spPr/>
    </dgm:pt>
    <dgm:pt modelId="{75E4A1D8-1581-46CC-84A7-02ADE6F51CA3}" type="pres">
      <dgm:prSet presAssocID="{B1FAB0AF-EE03-41AA-9DD8-020AF80A73C3}" presName="boxAndChildren" presStyleCnt="0"/>
      <dgm:spPr/>
    </dgm:pt>
    <dgm:pt modelId="{6EFC5BF4-149A-4D98-AA8E-C4FCB4A1CBE6}" type="pres">
      <dgm:prSet presAssocID="{B1FAB0AF-EE03-41AA-9DD8-020AF80A73C3}" presName="parentTextBox" presStyleLbl="node1" presStyleIdx="0" presStyleCnt="4"/>
      <dgm:spPr/>
    </dgm:pt>
    <dgm:pt modelId="{630BF28E-E852-4ABA-92BF-ACD4BCF2DC12}" type="pres">
      <dgm:prSet presAssocID="{D2DF1A0B-3531-4ECA-9F03-EFD2BC4E4F24}" presName="sp" presStyleCnt="0"/>
      <dgm:spPr/>
    </dgm:pt>
    <dgm:pt modelId="{6C9409C4-41EC-4A20-921B-FAB44D766A55}" type="pres">
      <dgm:prSet presAssocID="{77BFE5F0-A8B7-4FDD-9B0A-062FC4575AC1}" presName="arrowAndChildren" presStyleCnt="0"/>
      <dgm:spPr/>
    </dgm:pt>
    <dgm:pt modelId="{82CC2677-D816-4CA1-9608-5ED7DCB3B6C3}" type="pres">
      <dgm:prSet presAssocID="{77BFE5F0-A8B7-4FDD-9B0A-062FC4575AC1}" presName="parentTextArrow" presStyleLbl="node1" presStyleIdx="1" presStyleCnt="4"/>
      <dgm:spPr/>
    </dgm:pt>
    <dgm:pt modelId="{58EE5013-9D0E-4E7A-A4C7-065DC011F070}" type="pres">
      <dgm:prSet presAssocID="{78883551-B74F-48FE-8BA8-F027474F01E4}" presName="sp" presStyleCnt="0"/>
      <dgm:spPr/>
    </dgm:pt>
    <dgm:pt modelId="{2382A3BB-8D60-4354-B37F-99AB6A1171B9}" type="pres">
      <dgm:prSet presAssocID="{A05CC2DE-6669-4D63-8D89-97DC68547924}" presName="arrowAndChildren" presStyleCnt="0"/>
      <dgm:spPr/>
    </dgm:pt>
    <dgm:pt modelId="{AD64EA20-C2E7-4281-9B35-5A8DCC3FDF5F}" type="pres">
      <dgm:prSet presAssocID="{A05CC2DE-6669-4D63-8D89-97DC68547924}" presName="parentTextArrow" presStyleLbl="node1" presStyleIdx="2" presStyleCnt="4" custLinFactNeighborX="-26414" custLinFactNeighborY="-1976"/>
      <dgm:spPr/>
    </dgm:pt>
    <dgm:pt modelId="{C3BA5A35-791E-4761-AB29-5D9BF05CD283}" type="pres">
      <dgm:prSet presAssocID="{20055FFF-ABDF-4001-8CCA-583CDB26E0F3}" presName="sp" presStyleCnt="0"/>
      <dgm:spPr/>
    </dgm:pt>
    <dgm:pt modelId="{1EF93660-409B-403C-BDF9-FB2ABE767CF1}" type="pres">
      <dgm:prSet presAssocID="{5A765E0B-3D59-47D9-B570-D433B588DC15}" presName="arrowAndChildren" presStyleCnt="0"/>
      <dgm:spPr/>
    </dgm:pt>
    <dgm:pt modelId="{398CC55B-33A7-4EF6-AA76-FFEAAA5CC851}" type="pres">
      <dgm:prSet presAssocID="{5A765E0B-3D59-47D9-B570-D433B588DC15}" presName="parentTextArrow" presStyleLbl="node1" presStyleIdx="3" presStyleCnt="4" custLinFactNeighborX="-1306" custLinFactNeighborY="4883"/>
      <dgm:spPr/>
    </dgm:pt>
  </dgm:ptLst>
  <dgm:cxnLst>
    <dgm:cxn modelId="{B54BAA0D-7FB3-4E45-B16B-1203C543A6B5}" srcId="{600826C9-55CC-4603-A9EC-5A4B6B4CED32}" destId="{A05CC2DE-6669-4D63-8D89-97DC68547924}" srcOrd="1" destOrd="0" parTransId="{73798053-F7D2-47E7-A6F0-5352179C636E}" sibTransId="{78883551-B74F-48FE-8BA8-F027474F01E4}"/>
    <dgm:cxn modelId="{3AF7082E-20B3-420C-8DE5-AACA21F302C5}" type="presOf" srcId="{600826C9-55CC-4603-A9EC-5A4B6B4CED32}" destId="{353C7FF2-7890-4250-8FFE-7E8815B494DA}" srcOrd="0" destOrd="0" presId="urn:microsoft.com/office/officeart/2005/8/layout/process4"/>
    <dgm:cxn modelId="{B6ACFC5B-048F-467E-B8E7-D78199A5CFDA}" srcId="{600826C9-55CC-4603-A9EC-5A4B6B4CED32}" destId="{B1FAB0AF-EE03-41AA-9DD8-020AF80A73C3}" srcOrd="3" destOrd="0" parTransId="{54C08D49-3EB3-4BF5-90C7-9BE2B4E40192}" sibTransId="{BE20CA4B-1F20-4984-8BD4-10FABFE3C3D1}"/>
    <dgm:cxn modelId="{4025F967-652D-447A-9532-FDDC804DA752}" srcId="{600826C9-55CC-4603-A9EC-5A4B6B4CED32}" destId="{5A765E0B-3D59-47D9-B570-D433B588DC15}" srcOrd="0" destOrd="0" parTransId="{B9408F2C-2EDF-4D0B-B1E0-39CB21C9101C}" sibTransId="{20055FFF-ABDF-4001-8CCA-583CDB26E0F3}"/>
    <dgm:cxn modelId="{58F9DE56-E2BA-4DA0-A25B-FB21B608364B}" type="presOf" srcId="{B1FAB0AF-EE03-41AA-9DD8-020AF80A73C3}" destId="{6EFC5BF4-149A-4D98-AA8E-C4FCB4A1CBE6}" srcOrd="0" destOrd="0" presId="urn:microsoft.com/office/officeart/2005/8/layout/process4"/>
    <dgm:cxn modelId="{429DAFAA-2BCF-49B7-BC1E-8D378041936F}" type="presOf" srcId="{5A765E0B-3D59-47D9-B570-D433B588DC15}" destId="{398CC55B-33A7-4EF6-AA76-FFEAAA5CC851}" srcOrd="0" destOrd="0" presId="urn:microsoft.com/office/officeart/2005/8/layout/process4"/>
    <dgm:cxn modelId="{0B5AAABC-CDF2-41F9-989F-AA345BE7323B}" type="presOf" srcId="{A05CC2DE-6669-4D63-8D89-97DC68547924}" destId="{AD64EA20-C2E7-4281-9B35-5A8DCC3FDF5F}" srcOrd="0" destOrd="0" presId="urn:microsoft.com/office/officeart/2005/8/layout/process4"/>
    <dgm:cxn modelId="{ED7AF1D2-4938-4601-BB8B-1EBD84C53548}" srcId="{600826C9-55CC-4603-A9EC-5A4B6B4CED32}" destId="{77BFE5F0-A8B7-4FDD-9B0A-062FC4575AC1}" srcOrd="2" destOrd="0" parTransId="{31E46108-5F83-4AD7-98CB-AD7DE994C362}" sibTransId="{D2DF1A0B-3531-4ECA-9F03-EFD2BC4E4F24}"/>
    <dgm:cxn modelId="{EBB640D8-A99F-4F1B-9960-3F32A63053A8}" type="presOf" srcId="{77BFE5F0-A8B7-4FDD-9B0A-062FC4575AC1}" destId="{82CC2677-D816-4CA1-9608-5ED7DCB3B6C3}" srcOrd="0" destOrd="0" presId="urn:microsoft.com/office/officeart/2005/8/layout/process4"/>
    <dgm:cxn modelId="{5894833F-DD49-418D-A9D0-51D2FAE1BCCD}" type="presParOf" srcId="{353C7FF2-7890-4250-8FFE-7E8815B494DA}" destId="{75E4A1D8-1581-46CC-84A7-02ADE6F51CA3}" srcOrd="0" destOrd="0" presId="urn:microsoft.com/office/officeart/2005/8/layout/process4"/>
    <dgm:cxn modelId="{25F66FBA-1D69-435D-9FC4-BB384BE79366}" type="presParOf" srcId="{75E4A1D8-1581-46CC-84A7-02ADE6F51CA3}" destId="{6EFC5BF4-149A-4D98-AA8E-C4FCB4A1CBE6}" srcOrd="0" destOrd="0" presId="urn:microsoft.com/office/officeart/2005/8/layout/process4"/>
    <dgm:cxn modelId="{64467ECB-69C1-4350-B408-B009870C168E}" type="presParOf" srcId="{353C7FF2-7890-4250-8FFE-7E8815B494DA}" destId="{630BF28E-E852-4ABA-92BF-ACD4BCF2DC12}" srcOrd="1" destOrd="0" presId="urn:microsoft.com/office/officeart/2005/8/layout/process4"/>
    <dgm:cxn modelId="{F86ED9FF-92C6-440A-98AB-1DC63369CFCF}" type="presParOf" srcId="{353C7FF2-7890-4250-8FFE-7E8815B494DA}" destId="{6C9409C4-41EC-4A20-921B-FAB44D766A55}" srcOrd="2" destOrd="0" presId="urn:microsoft.com/office/officeart/2005/8/layout/process4"/>
    <dgm:cxn modelId="{99C9D174-F04C-4244-A500-5A043B90674C}" type="presParOf" srcId="{6C9409C4-41EC-4A20-921B-FAB44D766A55}" destId="{82CC2677-D816-4CA1-9608-5ED7DCB3B6C3}" srcOrd="0" destOrd="0" presId="urn:microsoft.com/office/officeart/2005/8/layout/process4"/>
    <dgm:cxn modelId="{FF4B67EF-6F63-49E6-BFDB-B4EC97A5DDEB}" type="presParOf" srcId="{353C7FF2-7890-4250-8FFE-7E8815B494DA}" destId="{58EE5013-9D0E-4E7A-A4C7-065DC011F070}" srcOrd="3" destOrd="0" presId="urn:microsoft.com/office/officeart/2005/8/layout/process4"/>
    <dgm:cxn modelId="{A89B793C-20CB-4905-9BA9-A9BCFA69AB8D}" type="presParOf" srcId="{353C7FF2-7890-4250-8FFE-7E8815B494DA}" destId="{2382A3BB-8D60-4354-B37F-99AB6A1171B9}" srcOrd="4" destOrd="0" presId="urn:microsoft.com/office/officeart/2005/8/layout/process4"/>
    <dgm:cxn modelId="{59802193-4EC9-4AAB-9E22-446ABDB8CCD9}" type="presParOf" srcId="{2382A3BB-8D60-4354-B37F-99AB6A1171B9}" destId="{AD64EA20-C2E7-4281-9B35-5A8DCC3FDF5F}" srcOrd="0" destOrd="0" presId="urn:microsoft.com/office/officeart/2005/8/layout/process4"/>
    <dgm:cxn modelId="{451CCF5D-CDC2-4E47-9726-B8E341F7034E}" type="presParOf" srcId="{353C7FF2-7890-4250-8FFE-7E8815B494DA}" destId="{C3BA5A35-791E-4761-AB29-5D9BF05CD283}" srcOrd="5" destOrd="0" presId="urn:microsoft.com/office/officeart/2005/8/layout/process4"/>
    <dgm:cxn modelId="{EAED25C0-A0C9-4248-A02B-0C9A9E8446E3}" type="presParOf" srcId="{353C7FF2-7890-4250-8FFE-7E8815B494DA}" destId="{1EF93660-409B-403C-BDF9-FB2ABE767CF1}" srcOrd="6" destOrd="0" presId="urn:microsoft.com/office/officeart/2005/8/layout/process4"/>
    <dgm:cxn modelId="{714354B2-2DC9-4F54-8DE5-AA6FACE8EDA6}" type="presParOf" srcId="{1EF93660-409B-403C-BDF9-FB2ABE767CF1}" destId="{398CC55B-33A7-4EF6-AA76-FFEAAA5CC851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FAA1904-34EF-49A4-A0BC-849304288616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02F4B1F-F68C-40A0-99FC-221546D5A51A}" type="pres">
      <dgm:prSet presAssocID="{1FAA1904-34EF-49A4-A0BC-849304288616}" presName="Name0" presStyleCnt="0">
        <dgm:presLayoutVars>
          <dgm:dir/>
          <dgm:animLvl val="lvl"/>
          <dgm:resizeHandles val="exact"/>
        </dgm:presLayoutVars>
      </dgm:prSet>
      <dgm:spPr/>
    </dgm:pt>
  </dgm:ptLst>
  <dgm:cxnLst>
    <dgm:cxn modelId="{E32125EA-DF3F-4B9C-B622-64928622CF3F}" type="presOf" srcId="{1FAA1904-34EF-49A4-A0BC-849304288616}" destId="{F02F4B1F-F68C-40A0-99FC-221546D5A51A}" srcOrd="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526E34FE-B4BC-4B05-A817-8E0E61181F04}" type="doc">
      <dgm:prSet loTypeId="urn:microsoft.com/office/officeart/2005/8/layout/bProcess4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878D6A0-DEBD-4F93-A48C-900AB1F36AD1}">
      <dgm:prSet phldrT="[Text]" custT="1"/>
      <dgm:spPr/>
      <dgm:t>
        <a:bodyPr/>
        <a:lstStyle/>
        <a:p>
          <a:r>
            <a:rPr lang="en-US" sz="1600" dirty="0"/>
            <a:t>Import data from .csv file</a:t>
          </a:r>
        </a:p>
      </dgm:t>
    </dgm:pt>
    <dgm:pt modelId="{370883D4-C873-4E52-BBAD-AEDC0DBBFFC2}" type="parTrans" cxnId="{1E1E8A71-8320-491D-9A53-FF05E736D124}">
      <dgm:prSet/>
      <dgm:spPr/>
      <dgm:t>
        <a:bodyPr/>
        <a:lstStyle/>
        <a:p>
          <a:endParaRPr lang="en-US"/>
        </a:p>
      </dgm:t>
    </dgm:pt>
    <dgm:pt modelId="{1A9C131E-5F9B-4AE8-B726-26BA06311124}" type="sibTrans" cxnId="{1E1E8A71-8320-491D-9A53-FF05E736D124}">
      <dgm:prSet/>
      <dgm:spPr/>
      <dgm:t>
        <a:bodyPr/>
        <a:lstStyle/>
        <a:p>
          <a:endParaRPr lang="en-US"/>
        </a:p>
      </dgm:t>
    </dgm:pt>
    <dgm:pt modelId="{80B87D05-4482-436B-8FAE-DFD78511FEA2}">
      <dgm:prSet phldrT="[Text]" custT="1"/>
      <dgm:spPr/>
      <dgm:t>
        <a:bodyPr/>
        <a:lstStyle/>
        <a:p>
          <a:r>
            <a:rPr lang="en-US" sz="1600" dirty="0"/>
            <a:t>Calculate the number of launches at each site</a:t>
          </a:r>
        </a:p>
      </dgm:t>
    </dgm:pt>
    <dgm:pt modelId="{7B9DF50F-38FB-4291-B20F-9C29D1D4EE55}" type="parTrans" cxnId="{BC8DA703-B8E0-4E92-9ECF-7C52D8E97C36}">
      <dgm:prSet/>
      <dgm:spPr/>
      <dgm:t>
        <a:bodyPr/>
        <a:lstStyle/>
        <a:p>
          <a:endParaRPr lang="en-US"/>
        </a:p>
      </dgm:t>
    </dgm:pt>
    <dgm:pt modelId="{98583D1F-8344-4C67-B89E-1867BF185272}" type="sibTrans" cxnId="{BC8DA703-B8E0-4E92-9ECF-7C52D8E97C36}">
      <dgm:prSet/>
      <dgm:spPr/>
      <dgm:t>
        <a:bodyPr/>
        <a:lstStyle/>
        <a:p>
          <a:endParaRPr lang="en-US"/>
        </a:p>
      </dgm:t>
    </dgm:pt>
    <dgm:pt modelId="{D5CD4923-A215-4CC6-A1BC-E610F4703A39}">
      <dgm:prSet phldrT="[Text]" custT="1"/>
      <dgm:spPr/>
      <dgm:t>
        <a:bodyPr/>
        <a:lstStyle/>
        <a:p>
          <a:r>
            <a:rPr lang="en-US" sz="1600" dirty="0"/>
            <a:t>Calculate number and occurrence of each orbit</a:t>
          </a:r>
        </a:p>
      </dgm:t>
    </dgm:pt>
    <dgm:pt modelId="{A0578EB9-921B-40E2-ADFF-BB5A52659062}" type="parTrans" cxnId="{7E9F0A07-6388-433E-854A-27D1429660D4}">
      <dgm:prSet/>
      <dgm:spPr/>
      <dgm:t>
        <a:bodyPr/>
        <a:lstStyle/>
        <a:p>
          <a:endParaRPr lang="en-US"/>
        </a:p>
      </dgm:t>
    </dgm:pt>
    <dgm:pt modelId="{35DE1652-DC0C-4DB8-8E29-C96FD08D0E23}" type="sibTrans" cxnId="{7E9F0A07-6388-433E-854A-27D1429660D4}">
      <dgm:prSet/>
      <dgm:spPr/>
      <dgm:t>
        <a:bodyPr/>
        <a:lstStyle/>
        <a:p>
          <a:endParaRPr lang="en-US"/>
        </a:p>
      </dgm:t>
    </dgm:pt>
    <dgm:pt modelId="{E0C3D3F2-25A8-4AE6-AE63-8422BEB399DC}">
      <dgm:prSet phldrT="[Text]" custT="1"/>
      <dgm:spPr/>
      <dgm:t>
        <a:bodyPr/>
        <a:lstStyle/>
        <a:p>
          <a:r>
            <a:rPr lang="en-US" sz="1500" dirty="0"/>
            <a:t>Calculate the occurrence of each landing outcome per orbit type</a:t>
          </a:r>
        </a:p>
      </dgm:t>
    </dgm:pt>
    <dgm:pt modelId="{0315C1FF-EB0E-4897-AC33-2886BF0E34B7}" type="parTrans" cxnId="{A6047829-E063-4B49-A5EC-BE17B406B6EB}">
      <dgm:prSet/>
      <dgm:spPr/>
      <dgm:t>
        <a:bodyPr/>
        <a:lstStyle/>
        <a:p>
          <a:endParaRPr lang="en-US"/>
        </a:p>
      </dgm:t>
    </dgm:pt>
    <dgm:pt modelId="{670A1D03-231E-47BF-B94B-4C017AF23BC1}" type="sibTrans" cxnId="{A6047829-E063-4B49-A5EC-BE17B406B6EB}">
      <dgm:prSet/>
      <dgm:spPr/>
      <dgm:t>
        <a:bodyPr/>
        <a:lstStyle/>
        <a:p>
          <a:endParaRPr lang="en-US"/>
        </a:p>
      </dgm:t>
    </dgm:pt>
    <dgm:pt modelId="{12F465D4-8B6C-45CC-9793-F9D8A11EEEEC}">
      <dgm:prSet phldrT="[Text]" custT="1"/>
      <dgm:spPr/>
      <dgm:t>
        <a:bodyPr/>
        <a:lstStyle/>
        <a:p>
          <a:r>
            <a:rPr lang="en-US" sz="1600" dirty="0"/>
            <a:t>Create a landing outcome label from outcome column</a:t>
          </a:r>
        </a:p>
      </dgm:t>
    </dgm:pt>
    <dgm:pt modelId="{C1F6F5F1-D82F-4FBD-A65C-B2154C7DB0DE}" type="parTrans" cxnId="{9FDF534A-1679-404A-9233-49EC485E3A80}">
      <dgm:prSet/>
      <dgm:spPr/>
      <dgm:t>
        <a:bodyPr/>
        <a:lstStyle/>
        <a:p>
          <a:endParaRPr lang="en-US"/>
        </a:p>
      </dgm:t>
    </dgm:pt>
    <dgm:pt modelId="{016AC3FA-9721-4993-9DFE-14A8BF3C43F0}" type="sibTrans" cxnId="{9FDF534A-1679-404A-9233-49EC485E3A80}">
      <dgm:prSet/>
      <dgm:spPr/>
      <dgm:t>
        <a:bodyPr/>
        <a:lstStyle/>
        <a:p>
          <a:endParaRPr lang="en-US"/>
        </a:p>
      </dgm:t>
    </dgm:pt>
    <dgm:pt modelId="{18180F88-B3D0-48EC-AB5E-BAEB50F93BBB}">
      <dgm:prSet phldrT="[Text]" custT="1"/>
      <dgm:spPr/>
      <dgm:t>
        <a:bodyPr/>
        <a:lstStyle/>
        <a:p>
          <a:r>
            <a:rPr lang="en-US" sz="1600" dirty="0"/>
            <a:t>Handle null values</a:t>
          </a:r>
        </a:p>
      </dgm:t>
    </dgm:pt>
    <dgm:pt modelId="{AEF32D89-93B4-45E8-99E0-5ECCBE26EA93}" type="parTrans" cxnId="{1D79E735-4F8A-4B1E-A2E1-57B6690AD3E2}">
      <dgm:prSet/>
      <dgm:spPr/>
      <dgm:t>
        <a:bodyPr/>
        <a:lstStyle/>
        <a:p>
          <a:endParaRPr lang="en-US"/>
        </a:p>
      </dgm:t>
    </dgm:pt>
    <dgm:pt modelId="{44D25660-26D2-4211-BD1D-C089EF44E663}" type="sibTrans" cxnId="{1D79E735-4F8A-4B1E-A2E1-57B6690AD3E2}">
      <dgm:prSet/>
      <dgm:spPr>
        <a:ln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a:ln>
      </dgm:spPr>
      <dgm:t>
        <a:bodyPr/>
        <a:lstStyle/>
        <a:p>
          <a:endParaRPr lang="en-US"/>
        </a:p>
      </dgm:t>
    </dgm:pt>
    <dgm:pt modelId="{90A7E80A-8D81-4008-9275-79C4F287C395}">
      <dgm:prSet custT="1"/>
      <dgm:spPr/>
      <dgm:t>
        <a:bodyPr/>
        <a:lstStyle/>
        <a:p>
          <a:r>
            <a:rPr lang="en-US" sz="1400" dirty="0"/>
            <a:t>Convert class (Success of landing) to </a:t>
          </a:r>
          <a:r>
            <a:rPr lang="en-US" sz="1400" dirty="0">
              <a:latin typeface="Arial" panose="020B0604020202020204" pitchFamily="34" charset="0"/>
              <a:cs typeface="Arial" panose="020B0604020202020204" pitchFamily="34" charset="0"/>
            </a:rPr>
            <a:t>1</a:t>
          </a:r>
          <a:r>
            <a:rPr lang="en-US" sz="1400" dirty="0"/>
            <a:t>s (good outcome) and 0s (bad)</a:t>
          </a:r>
        </a:p>
      </dgm:t>
    </dgm:pt>
    <dgm:pt modelId="{0719F12E-3E0C-4FC7-BB1B-E12DCBF9D1A7}" type="parTrans" cxnId="{017E8D0D-DD4D-4C1B-A623-C3D83E9CCB44}">
      <dgm:prSet/>
      <dgm:spPr/>
      <dgm:t>
        <a:bodyPr/>
        <a:lstStyle/>
        <a:p>
          <a:endParaRPr lang="en-US"/>
        </a:p>
      </dgm:t>
    </dgm:pt>
    <dgm:pt modelId="{98C56102-82FC-41AD-B424-49C8A7B5AC28}" type="sibTrans" cxnId="{017E8D0D-DD4D-4C1B-A623-C3D83E9CCB44}">
      <dgm:prSet/>
      <dgm:spPr/>
      <dgm:t>
        <a:bodyPr/>
        <a:lstStyle/>
        <a:p>
          <a:endParaRPr lang="en-US"/>
        </a:p>
      </dgm:t>
    </dgm:pt>
    <dgm:pt modelId="{E63B0CCD-E1E8-4F5A-9706-149135AD2FA5}" type="pres">
      <dgm:prSet presAssocID="{526E34FE-B4BC-4B05-A817-8E0E61181F04}" presName="Name0" presStyleCnt="0">
        <dgm:presLayoutVars>
          <dgm:dir/>
          <dgm:resizeHandles/>
        </dgm:presLayoutVars>
      </dgm:prSet>
      <dgm:spPr/>
    </dgm:pt>
    <dgm:pt modelId="{E12E071D-B403-4EB3-A12A-31F1E8DEBCA4}" type="pres">
      <dgm:prSet presAssocID="{A878D6A0-DEBD-4F93-A48C-900AB1F36AD1}" presName="compNode" presStyleCnt="0"/>
      <dgm:spPr/>
    </dgm:pt>
    <dgm:pt modelId="{13F71CCC-2BAD-4DE3-B595-72C25FBDCAFA}" type="pres">
      <dgm:prSet presAssocID="{A878D6A0-DEBD-4F93-A48C-900AB1F36AD1}" presName="dummyConnPt" presStyleCnt="0"/>
      <dgm:spPr/>
    </dgm:pt>
    <dgm:pt modelId="{A92A2858-412E-4056-8727-9FC31D1395D9}" type="pres">
      <dgm:prSet presAssocID="{A878D6A0-DEBD-4F93-A48C-900AB1F36AD1}" presName="node" presStyleLbl="node1" presStyleIdx="0" presStyleCnt="7">
        <dgm:presLayoutVars>
          <dgm:bulletEnabled val="1"/>
        </dgm:presLayoutVars>
      </dgm:prSet>
      <dgm:spPr/>
    </dgm:pt>
    <dgm:pt modelId="{1CC2125B-208A-4EFA-A800-3A96990EF197}" type="pres">
      <dgm:prSet presAssocID="{1A9C131E-5F9B-4AE8-B726-26BA06311124}" presName="sibTrans" presStyleLbl="bgSibTrans2D1" presStyleIdx="0" presStyleCnt="6" custAng="10800000" custLinFactY="-63626" custLinFactNeighborX="36593" custLinFactNeighborY="-100000"/>
      <dgm:spPr>
        <a:prstGeom prst="leftArrow">
          <a:avLst/>
        </a:prstGeom>
      </dgm:spPr>
    </dgm:pt>
    <dgm:pt modelId="{497AB969-AC71-4959-98FC-8C11B18CF67F}" type="pres">
      <dgm:prSet presAssocID="{80B87D05-4482-436B-8FAE-DFD78511FEA2}" presName="compNode" presStyleCnt="0"/>
      <dgm:spPr/>
    </dgm:pt>
    <dgm:pt modelId="{0AB044E4-351E-411B-89C8-3411B47C6C9B}" type="pres">
      <dgm:prSet presAssocID="{80B87D05-4482-436B-8FAE-DFD78511FEA2}" presName="dummyConnPt" presStyleCnt="0"/>
      <dgm:spPr/>
    </dgm:pt>
    <dgm:pt modelId="{4EEA4114-75F1-42E3-A888-492E06B07286}" type="pres">
      <dgm:prSet presAssocID="{80B87D05-4482-436B-8FAE-DFD78511FEA2}" presName="node" presStyleLbl="node1" presStyleIdx="1" presStyleCnt="7">
        <dgm:presLayoutVars>
          <dgm:bulletEnabled val="1"/>
        </dgm:presLayoutVars>
      </dgm:prSet>
      <dgm:spPr/>
    </dgm:pt>
    <dgm:pt modelId="{91EB0C16-AC1D-4BF7-BCBE-E94E1FF13723}" type="pres">
      <dgm:prSet presAssocID="{98583D1F-8344-4C67-B89E-1867BF185272}" presName="sibTrans" presStyleLbl="bgSibTrans2D1" presStyleIdx="1" presStyleCnt="6" custAng="10800000" custLinFactY="-68012" custLinFactNeighborX="36593" custLinFactNeighborY="-100000"/>
      <dgm:spPr>
        <a:prstGeom prst="leftArrow">
          <a:avLst/>
        </a:prstGeom>
      </dgm:spPr>
    </dgm:pt>
    <dgm:pt modelId="{5770CE1A-19E7-4431-936F-92D79F7BE5EB}" type="pres">
      <dgm:prSet presAssocID="{D5CD4923-A215-4CC6-A1BC-E610F4703A39}" presName="compNode" presStyleCnt="0"/>
      <dgm:spPr/>
    </dgm:pt>
    <dgm:pt modelId="{0EB5B5FB-A023-48C0-BEBB-D9AEA7856C13}" type="pres">
      <dgm:prSet presAssocID="{D5CD4923-A215-4CC6-A1BC-E610F4703A39}" presName="dummyConnPt" presStyleCnt="0"/>
      <dgm:spPr/>
    </dgm:pt>
    <dgm:pt modelId="{884CB5BA-FD21-4FD0-99E8-C748B973D4B7}" type="pres">
      <dgm:prSet presAssocID="{D5CD4923-A215-4CC6-A1BC-E610F4703A39}" presName="node" presStyleLbl="node1" presStyleIdx="2" presStyleCnt="7">
        <dgm:presLayoutVars>
          <dgm:bulletEnabled val="1"/>
        </dgm:presLayoutVars>
      </dgm:prSet>
      <dgm:spPr/>
    </dgm:pt>
    <dgm:pt modelId="{63C20453-96BD-43AD-8844-A2EC6AFA46CB}" type="pres">
      <dgm:prSet presAssocID="{35DE1652-DC0C-4DB8-8E29-C96FD08D0E23}" presName="sibTrans" presStyleLbl="bgSibTrans2D1" presStyleIdx="2" presStyleCnt="6" custAng="10800000" custLinFactY="87212" custLinFactNeighborX="-15561" custLinFactNeighborY="100000"/>
      <dgm:spPr>
        <a:prstGeom prst="leftArrow">
          <a:avLst/>
        </a:prstGeom>
      </dgm:spPr>
    </dgm:pt>
    <dgm:pt modelId="{2B9B5DBF-3C8B-49B4-8D5A-00ED95ABECCC}" type="pres">
      <dgm:prSet presAssocID="{E0C3D3F2-25A8-4AE6-AE63-8422BEB399DC}" presName="compNode" presStyleCnt="0"/>
      <dgm:spPr/>
    </dgm:pt>
    <dgm:pt modelId="{EFE28802-7F31-4344-A222-031E5A4C83FF}" type="pres">
      <dgm:prSet presAssocID="{E0C3D3F2-25A8-4AE6-AE63-8422BEB399DC}" presName="dummyConnPt" presStyleCnt="0"/>
      <dgm:spPr/>
    </dgm:pt>
    <dgm:pt modelId="{26300492-8920-4D61-84F6-47B6826B769F}" type="pres">
      <dgm:prSet presAssocID="{E0C3D3F2-25A8-4AE6-AE63-8422BEB399DC}" presName="node" presStyleLbl="node1" presStyleIdx="3" presStyleCnt="7">
        <dgm:presLayoutVars>
          <dgm:bulletEnabled val="1"/>
        </dgm:presLayoutVars>
      </dgm:prSet>
      <dgm:spPr/>
    </dgm:pt>
    <dgm:pt modelId="{3EC393FF-954E-48B0-872F-364C8A8CB22E}" type="pres">
      <dgm:prSet presAssocID="{670A1D03-231E-47BF-B94B-4C017AF23BC1}" presName="sibTrans" presStyleLbl="bgSibTrans2D1" presStyleIdx="3" presStyleCnt="6" custAng="10800000" custLinFactY="203132" custLinFactNeighborX="39940" custLinFactNeighborY="300000"/>
      <dgm:spPr>
        <a:prstGeom prst="leftArrow">
          <a:avLst/>
        </a:prstGeom>
      </dgm:spPr>
    </dgm:pt>
    <dgm:pt modelId="{FA5C10CD-389A-4CED-8C3A-A04AD049A173}" type="pres">
      <dgm:prSet presAssocID="{12F465D4-8B6C-45CC-9793-F9D8A11EEEEC}" presName="compNode" presStyleCnt="0"/>
      <dgm:spPr/>
    </dgm:pt>
    <dgm:pt modelId="{218BDB7C-5D9B-4E5C-878B-3107F35DF906}" type="pres">
      <dgm:prSet presAssocID="{12F465D4-8B6C-45CC-9793-F9D8A11EEEEC}" presName="dummyConnPt" presStyleCnt="0"/>
      <dgm:spPr/>
    </dgm:pt>
    <dgm:pt modelId="{E7CBAF3E-32C8-46CC-9EA0-42AB335B9E4C}" type="pres">
      <dgm:prSet presAssocID="{12F465D4-8B6C-45CC-9793-F9D8A11EEEEC}" presName="node" presStyleLbl="node1" presStyleIdx="4" presStyleCnt="7">
        <dgm:presLayoutVars>
          <dgm:bulletEnabled val="1"/>
        </dgm:presLayoutVars>
      </dgm:prSet>
      <dgm:spPr/>
    </dgm:pt>
    <dgm:pt modelId="{9203ACE5-5927-46FA-8976-099E1FCEE458}" type="pres">
      <dgm:prSet presAssocID="{016AC3FA-9721-4993-9DFE-14A8BF3C43F0}" presName="sibTrans" presStyleLbl="bgSibTrans2D1" presStyleIdx="4" presStyleCnt="6" custAng="10800000" custLinFactY="204195" custLinFactNeighborX="40497" custLinFactNeighborY="300000"/>
      <dgm:spPr>
        <a:prstGeom prst="leftArrow">
          <a:avLst/>
        </a:prstGeom>
      </dgm:spPr>
    </dgm:pt>
    <dgm:pt modelId="{352F235E-D530-4AE1-B62B-6C4D5578790B}" type="pres">
      <dgm:prSet presAssocID="{18180F88-B3D0-48EC-AB5E-BAEB50F93BBB}" presName="compNode" presStyleCnt="0"/>
      <dgm:spPr/>
    </dgm:pt>
    <dgm:pt modelId="{B254EC04-66BA-440A-BE1D-EC39525548F5}" type="pres">
      <dgm:prSet presAssocID="{18180F88-B3D0-48EC-AB5E-BAEB50F93BBB}" presName="dummyConnPt" presStyleCnt="0"/>
      <dgm:spPr/>
    </dgm:pt>
    <dgm:pt modelId="{3D0EAEB1-361A-41C6-BE69-21443D330C28}" type="pres">
      <dgm:prSet presAssocID="{18180F88-B3D0-48EC-AB5E-BAEB50F93BBB}" presName="node" presStyleLbl="node1" presStyleIdx="5" presStyleCnt="7">
        <dgm:presLayoutVars>
          <dgm:bulletEnabled val="1"/>
        </dgm:presLayoutVars>
      </dgm:prSet>
      <dgm:spPr/>
    </dgm:pt>
    <dgm:pt modelId="{89AB4523-5087-43E0-8230-04F4BFB3EDD1}" type="pres">
      <dgm:prSet presAssocID="{44D25660-26D2-4211-BD1D-C089EF44E663}" presName="sibTrans" presStyleLbl="bgSibTrans2D1" presStyleIdx="5" presStyleCnt="6" custAng="10800000" custLinFactY="45350" custLinFactNeighborX="-15472" custLinFactNeighborY="100000"/>
      <dgm:spPr>
        <a:prstGeom prst="leftArrow">
          <a:avLst/>
        </a:prstGeom>
      </dgm:spPr>
    </dgm:pt>
    <dgm:pt modelId="{608C8E07-C2E2-4547-BDBA-B265EFE80E19}" type="pres">
      <dgm:prSet presAssocID="{90A7E80A-8D81-4008-9275-79C4F287C395}" presName="compNode" presStyleCnt="0"/>
      <dgm:spPr/>
    </dgm:pt>
    <dgm:pt modelId="{6E4C31DF-66AE-4B9A-927A-3119AD11800C}" type="pres">
      <dgm:prSet presAssocID="{90A7E80A-8D81-4008-9275-79C4F287C395}" presName="dummyConnPt" presStyleCnt="0"/>
      <dgm:spPr/>
    </dgm:pt>
    <dgm:pt modelId="{7BA3F2EA-4492-470D-95D8-B1485D1F2763}" type="pres">
      <dgm:prSet presAssocID="{90A7E80A-8D81-4008-9275-79C4F287C395}" presName="node" presStyleLbl="node1" presStyleIdx="6" presStyleCnt="7">
        <dgm:presLayoutVars>
          <dgm:bulletEnabled val="1"/>
        </dgm:presLayoutVars>
      </dgm:prSet>
      <dgm:spPr/>
    </dgm:pt>
  </dgm:ptLst>
  <dgm:cxnLst>
    <dgm:cxn modelId="{EF462601-1BA9-49F3-916A-15AB396EE030}" type="presOf" srcId="{670A1D03-231E-47BF-B94B-4C017AF23BC1}" destId="{3EC393FF-954E-48B0-872F-364C8A8CB22E}" srcOrd="0" destOrd="0" presId="urn:microsoft.com/office/officeart/2005/8/layout/bProcess4"/>
    <dgm:cxn modelId="{BC8DA703-B8E0-4E92-9ECF-7C52D8E97C36}" srcId="{526E34FE-B4BC-4B05-A817-8E0E61181F04}" destId="{80B87D05-4482-436B-8FAE-DFD78511FEA2}" srcOrd="1" destOrd="0" parTransId="{7B9DF50F-38FB-4291-B20F-9C29D1D4EE55}" sibTransId="{98583D1F-8344-4C67-B89E-1867BF185272}"/>
    <dgm:cxn modelId="{7E9F0A07-6388-433E-854A-27D1429660D4}" srcId="{526E34FE-B4BC-4B05-A817-8E0E61181F04}" destId="{D5CD4923-A215-4CC6-A1BC-E610F4703A39}" srcOrd="2" destOrd="0" parTransId="{A0578EB9-921B-40E2-ADFF-BB5A52659062}" sibTransId="{35DE1652-DC0C-4DB8-8E29-C96FD08D0E23}"/>
    <dgm:cxn modelId="{487D8208-BD36-4919-A0B1-32A8FB99F48A}" type="presOf" srcId="{12F465D4-8B6C-45CC-9793-F9D8A11EEEEC}" destId="{E7CBAF3E-32C8-46CC-9EA0-42AB335B9E4C}" srcOrd="0" destOrd="0" presId="urn:microsoft.com/office/officeart/2005/8/layout/bProcess4"/>
    <dgm:cxn modelId="{017E8D0D-DD4D-4C1B-A623-C3D83E9CCB44}" srcId="{526E34FE-B4BC-4B05-A817-8E0E61181F04}" destId="{90A7E80A-8D81-4008-9275-79C4F287C395}" srcOrd="6" destOrd="0" parTransId="{0719F12E-3E0C-4FC7-BB1B-E12DCBF9D1A7}" sibTransId="{98C56102-82FC-41AD-B424-49C8A7B5AC28}"/>
    <dgm:cxn modelId="{0B9FBC28-69A1-4E1F-91D1-385F2E3B1EE4}" type="presOf" srcId="{80B87D05-4482-436B-8FAE-DFD78511FEA2}" destId="{4EEA4114-75F1-42E3-A888-492E06B07286}" srcOrd="0" destOrd="0" presId="urn:microsoft.com/office/officeart/2005/8/layout/bProcess4"/>
    <dgm:cxn modelId="{A6047829-E063-4B49-A5EC-BE17B406B6EB}" srcId="{526E34FE-B4BC-4B05-A817-8E0E61181F04}" destId="{E0C3D3F2-25A8-4AE6-AE63-8422BEB399DC}" srcOrd="3" destOrd="0" parTransId="{0315C1FF-EB0E-4897-AC33-2886BF0E34B7}" sibTransId="{670A1D03-231E-47BF-B94B-4C017AF23BC1}"/>
    <dgm:cxn modelId="{95364834-AD85-4804-9826-6C87731A7365}" type="presOf" srcId="{90A7E80A-8D81-4008-9275-79C4F287C395}" destId="{7BA3F2EA-4492-470D-95D8-B1485D1F2763}" srcOrd="0" destOrd="0" presId="urn:microsoft.com/office/officeart/2005/8/layout/bProcess4"/>
    <dgm:cxn modelId="{1D79E735-4F8A-4B1E-A2E1-57B6690AD3E2}" srcId="{526E34FE-B4BC-4B05-A817-8E0E61181F04}" destId="{18180F88-B3D0-48EC-AB5E-BAEB50F93BBB}" srcOrd="5" destOrd="0" parTransId="{AEF32D89-93B4-45E8-99E0-5ECCBE26EA93}" sibTransId="{44D25660-26D2-4211-BD1D-C089EF44E663}"/>
    <dgm:cxn modelId="{9FDF534A-1679-404A-9233-49EC485E3A80}" srcId="{526E34FE-B4BC-4B05-A817-8E0E61181F04}" destId="{12F465D4-8B6C-45CC-9793-F9D8A11EEEEC}" srcOrd="4" destOrd="0" parTransId="{C1F6F5F1-D82F-4FBD-A65C-B2154C7DB0DE}" sibTransId="{016AC3FA-9721-4993-9DFE-14A8BF3C43F0}"/>
    <dgm:cxn modelId="{1E1E8A71-8320-491D-9A53-FF05E736D124}" srcId="{526E34FE-B4BC-4B05-A817-8E0E61181F04}" destId="{A878D6A0-DEBD-4F93-A48C-900AB1F36AD1}" srcOrd="0" destOrd="0" parTransId="{370883D4-C873-4E52-BBAD-AEDC0DBBFFC2}" sibTransId="{1A9C131E-5F9B-4AE8-B726-26BA06311124}"/>
    <dgm:cxn modelId="{ACD17B73-C647-42A6-8AC7-EEF28671379C}" type="presOf" srcId="{D5CD4923-A215-4CC6-A1BC-E610F4703A39}" destId="{884CB5BA-FD21-4FD0-99E8-C748B973D4B7}" srcOrd="0" destOrd="0" presId="urn:microsoft.com/office/officeart/2005/8/layout/bProcess4"/>
    <dgm:cxn modelId="{F4F15C81-B587-4252-87AB-62E7BD8DCE16}" type="presOf" srcId="{016AC3FA-9721-4993-9DFE-14A8BF3C43F0}" destId="{9203ACE5-5927-46FA-8976-099E1FCEE458}" srcOrd="0" destOrd="0" presId="urn:microsoft.com/office/officeart/2005/8/layout/bProcess4"/>
    <dgm:cxn modelId="{5CE2DF9A-F079-4472-B167-FD308B408A7F}" type="presOf" srcId="{44D25660-26D2-4211-BD1D-C089EF44E663}" destId="{89AB4523-5087-43E0-8230-04F4BFB3EDD1}" srcOrd="0" destOrd="0" presId="urn:microsoft.com/office/officeart/2005/8/layout/bProcess4"/>
    <dgm:cxn modelId="{E1CCDE9D-601D-4A93-98E0-BA5D4C19F3AF}" type="presOf" srcId="{526E34FE-B4BC-4B05-A817-8E0E61181F04}" destId="{E63B0CCD-E1E8-4F5A-9706-149135AD2FA5}" srcOrd="0" destOrd="0" presId="urn:microsoft.com/office/officeart/2005/8/layout/bProcess4"/>
    <dgm:cxn modelId="{7453E5B1-9ADC-4084-9066-BBD01F065987}" type="presOf" srcId="{98583D1F-8344-4C67-B89E-1867BF185272}" destId="{91EB0C16-AC1D-4BF7-BCBE-E94E1FF13723}" srcOrd="0" destOrd="0" presId="urn:microsoft.com/office/officeart/2005/8/layout/bProcess4"/>
    <dgm:cxn modelId="{8822BBBB-707C-4888-BE1D-BB212F5B8037}" type="presOf" srcId="{35DE1652-DC0C-4DB8-8E29-C96FD08D0E23}" destId="{63C20453-96BD-43AD-8844-A2EC6AFA46CB}" srcOrd="0" destOrd="0" presId="urn:microsoft.com/office/officeart/2005/8/layout/bProcess4"/>
    <dgm:cxn modelId="{106FABC1-712B-4CAD-BF39-E34A1F1714A8}" type="presOf" srcId="{18180F88-B3D0-48EC-AB5E-BAEB50F93BBB}" destId="{3D0EAEB1-361A-41C6-BE69-21443D330C28}" srcOrd="0" destOrd="0" presId="urn:microsoft.com/office/officeart/2005/8/layout/bProcess4"/>
    <dgm:cxn modelId="{2C99D3CF-187A-491A-B572-52D7528F343B}" type="presOf" srcId="{A878D6A0-DEBD-4F93-A48C-900AB1F36AD1}" destId="{A92A2858-412E-4056-8727-9FC31D1395D9}" srcOrd="0" destOrd="0" presId="urn:microsoft.com/office/officeart/2005/8/layout/bProcess4"/>
    <dgm:cxn modelId="{85126ADA-29D9-4770-997D-FF20FD8D7D32}" type="presOf" srcId="{E0C3D3F2-25A8-4AE6-AE63-8422BEB399DC}" destId="{26300492-8920-4D61-84F6-47B6826B769F}" srcOrd="0" destOrd="0" presId="urn:microsoft.com/office/officeart/2005/8/layout/bProcess4"/>
    <dgm:cxn modelId="{EB2A09DC-B14E-4851-8CA3-43F22B73E1AC}" type="presOf" srcId="{1A9C131E-5F9B-4AE8-B726-26BA06311124}" destId="{1CC2125B-208A-4EFA-A800-3A96990EF197}" srcOrd="0" destOrd="0" presId="urn:microsoft.com/office/officeart/2005/8/layout/bProcess4"/>
    <dgm:cxn modelId="{0A97279F-3397-49C5-868F-D5F8B179ACCF}" type="presParOf" srcId="{E63B0CCD-E1E8-4F5A-9706-149135AD2FA5}" destId="{E12E071D-B403-4EB3-A12A-31F1E8DEBCA4}" srcOrd="0" destOrd="0" presId="urn:microsoft.com/office/officeart/2005/8/layout/bProcess4"/>
    <dgm:cxn modelId="{712D222F-98A6-4AE0-A17E-102C55A83ACF}" type="presParOf" srcId="{E12E071D-B403-4EB3-A12A-31F1E8DEBCA4}" destId="{13F71CCC-2BAD-4DE3-B595-72C25FBDCAFA}" srcOrd="0" destOrd="0" presId="urn:microsoft.com/office/officeart/2005/8/layout/bProcess4"/>
    <dgm:cxn modelId="{6EFD6CFF-61D8-42BA-8748-41F7A69CFF11}" type="presParOf" srcId="{E12E071D-B403-4EB3-A12A-31F1E8DEBCA4}" destId="{A92A2858-412E-4056-8727-9FC31D1395D9}" srcOrd="1" destOrd="0" presId="urn:microsoft.com/office/officeart/2005/8/layout/bProcess4"/>
    <dgm:cxn modelId="{5C87F2F3-E276-4352-9520-790383A18C60}" type="presParOf" srcId="{E63B0CCD-E1E8-4F5A-9706-149135AD2FA5}" destId="{1CC2125B-208A-4EFA-A800-3A96990EF197}" srcOrd="1" destOrd="0" presId="urn:microsoft.com/office/officeart/2005/8/layout/bProcess4"/>
    <dgm:cxn modelId="{CCEC183A-1B10-4662-B068-1920D705AAEE}" type="presParOf" srcId="{E63B0CCD-E1E8-4F5A-9706-149135AD2FA5}" destId="{497AB969-AC71-4959-98FC-8C11B18CF67F}" srcOrd="2" destOrd="0" presId="urn:microsoft.com/office/officeart/2005/8/layout/bProcess4"/>
    <dgm:cxn modelId="{379A851C-7CDC-4C08-9BC2-36E16F028C2E}" type="presParOf" srcId="{497AB969-AC71-4959-98FC-8C11B18CF67F}" destId="{0AB044E4-351E-411B-89C8-3411B47C6C9B}" srcOrd="0" destOrd="0" presId="urn:microsoft.com/office/officeart/2005/8/layout/bProcess4"/>
    <dgm:cxn modelId="{A7C40546-AE71-4909-B566-B6ABA31D1D5F}" type="presParOf" srcId="{497AB969-AC71-4959-98FC-8C11B18CF67F}" destId="{4EEA4114-75F1-42E3-A888-492E06B07286}" srcOrd="1" destOrd="0" presId="urn:microsoft.com/office/officeart/2005/8/layout/bProcess4"/>
    <dgm:cxn modelId="{21741F46-4B40-4501-B4B0-85A5DF449191}" type="presParOf" srcId="{E63B0CCD-E1E8-4F5A-9706-149135AD2FA5}" destId="{91EB0C16-AC1D-4BF7-BCBE-E94E1FF13723}" srcOrd="3" destOrd="0" presId="urn:microsoft.com/office/officeart/2005/8/layout/bProcess4"/>
    <dgm:cxn modelId="{5C3A7AF1-FA73-4324-89E0-0F395D2E2339}" type="presParOf" srcId="{E63B0CCD-E1E8-4F5A-9706-149135AD2FA5}" destId="{5770CE1A-19E7-4431-936F-92D79F7BE5EB}" srcOrd="4" destOrd="0" presId="urn:microsoft.com/office/officeart/2005/8/layout/bProcess4"/>
    <dgm:cxn modelId="{24D32D4C-79F0-4ABC-806D-73BF3A33CF5B}" type="presParOf" srcId="{5770CE1A-19E7-4431-936F-92D79F7BE5EB}" destId="{0EB5B5FB-A023-48C0-BEBB-D9AEA7856C13}" srcOrd="0" destOrd="0" presId="urn:microsoft.com/office/officeart/2005/8/layout/bProcess4"/>
    <dgm:cxn modelId="{1D8E7B4B-95B4-4E75-939D-0CD1F84A803C}" type="presParOf" srcId="{5770CE1A-19E7-4431-936F-92D79F7BE5EB}" destId="{884CB5BA-FD21-4FD0-99E8-C748B973D4B7}" srcOrd="1" destOrd="0" presId="urn:microsoft.com/office/officeart/2005/8/layout/bProcess4"/>
    <dgm:cxn modelId="{C5CA663C-F6E6-4DA0-A89B-E7306247EE38}" type="presParOf" srcId="{E63B0CCD-E1E8-4F5A-9706-149135AD2FA5}" destId="{63C20453-96BD-43AD-8844-A2EC6AFA46CB}" srcOrd="5" destOrd="0" presId="urn:microsoft.com/office/officeart/2005/8/layout/bProcess4"/>
    <dgm:cxn modelId="{0A5DED78-1B55-4AC0-82E2-167D2891540B}" type="presParOf" srcId="{E63B0CCD-E1E8-4F5A-9706-149135AD2FA5}" destId="{2B9B5DBF-3C8B-49B4-8D5A-00ED95ABECCC}" srcOrd="6" destOrd="0" presId="urn:microsoft.com/office/officeart/2005/8/layout/bProcess4"/>
    <dgm:cxn modelId="{C1B9E73D-66CF-4655-B57C-F590612B62F6}" type="presParOf" srcId="{2B9B5DBF-3C8B-49B4-8D5A-00ED95ABECCC}" destId="{EFE28802-7F31-4344-A222-031E5A4C83FF}" srcOrd="0" destOrd="0" presId="urn:microsoft.com/office/officeart/2005/8/layout/bProcess4"/>
    <dgm:cxn modelId="{995776AA-1484-4219-914A-6C753DDD0550}" type="presParOf" srcId="{2B9B5DBF-3C8B-49B4-8D5A-00ED95ABECCC}" destId="{26300492-8920-4D61-84F6-47B6826B769F}" srcOrd="1" destOrd="0" presId="urn:microsoft.com/office/officeart/2005/8/layout/bProcess4"/>
    <dgm:cxn modelId="{D8E0880C-AC55-444D-B868-0501FBF3EDD7}" type="presParOf" srcId="{E63B0CCD-E1E8-4F5A-9706-149135AD2FA5}" destId="{3EC393FF-954E-48B0-872F-364C8A8CB22E}" srcOrd="7" destOrd="0" presId="urn:microsoft.com/office/officeart/2005/8/layout/bProcess4"/>
    <dgm:cxn modelId="{DE97AC1D-4FF0-4E2C-9A1E-AA4D24815FDD}" type="presParOf" srcId="{E63B0CCD-E1E8-4F5A-9706-149135AD2FA5}" destId="{FA5C10CD-389A-4CED-8C3A-A04AD049A173}" srcOrd="8" destOrd="0" presId="urn:microsoft.com/office/officeart/2005/8/layout/bProcess4"/>
    <dgm:cxn modelId="{3ABD5D9D-2A42-4752-A215-2D29588055BE}" type="presParOf" srcId="{FA5C10CD-389A-4CED-8C3A-A04AD049A173}" destId="{218BDB7C-5D9B-4E5C-878B-3107F35DF906}" srcOrd="0" destOrd="0" presId="urn:microsoft.com/office/officeart/2005/8/layout/bProcess4"/>
    <dgm:cxn modelId="{37464CF8-09F9-4A0B-83F3-CCDCD7C62F73}" type="presParOf" srcId="{FA5C10CD-389A-4CED-8C3A-A04AD049A173}" destId="{E7CBAF3E-32C8-46CC-9EA0-42AB335B9E4C}" srcOrd="1" destOrd="0" presId="urn:microsoft.com/office/officeart/2005/8/layout/bProcess4"/>
    <dgm:cxn modelId="{0043E292-C6A6-422A-8A20-7AEDCC740AF3}" type="presParOf" srcId="{E63B0CCD-E1E8-4F5A-9706-149135AD2FA5}" destId="{9203ACE5-5927-46FA-8976-099E1FCEE458}" srcOrd="9" destOrd="0" presId="urn:microsoft.com/office/officeart/2005/8/layout/bProcess4"/>
    <dgm:cxn modelId="{2F3636DC-AC5B-4425-8AC8-DAB3DB5F6B6A}" type="presParOf" srcId="{E63B0CCD-E1E8-4F5A-9706-149135AD2FA5}" destId="{352F235E-D530-4AE1-B62B-6C4D5578790B}" srcOrd="10" destOrd="0" presId="urn:microsoft.com/office/officeart/2005/8/layout/bProcess4"/>
    <dgm:cxn modelId="{38DB26B9-21D4-49B0-9800-FC9890E3D0BB}" type="presParOf" srcId="{352F235E-D530-4AE1-B62B-6C4D5578790B}" destId="{B254EC04-66BA-440A-BE1D-EC39525548F5}" srcOrd="0" destOrd="0" presId="urn:microsoft.com/office/officeart/2005/8/layout/bProcess4"/>
    <dgm:cxn modelId="{A1FA6820-B321-40E1-BD9F-C9613E88B382}" type="presParOf" srcId="{352F235E-D530-4AE1-B62B-6C4D5578790B}" destId="{3D0EAEB1-361A-41C6-BE69-21443D330C28}" srcOrd="1" destOrd="0" presId="urn:microsoft.com/office/officeart/2005/8/layout/bProcess4"/>
    <dgm:cxn modelId="{E28EB2CA-6D23-48EC-B4AF-7080FD28A15B}" type="presParOf" srcId="{E63B0CCD-E1E8-4F5A-9706-149135AD2FA5}" destId="{89AB4523-5087-43E0-8230-04F4BFB3EDD1}" srcOrd="11" destOrd="0" presId="urn:microsoft.com/office/officeart/2005/8/layout/bProcess4"/>
    <dgm:cxn modelId="{F65539EB-03E1-432C-92E7-5FD9294FCA50}" type="presParOf" srcId="{E63B0CCD-E1E8-4F5A-9706-149135AD2FA5}" destId="{608C8E07-C2E2-4547-BDBA-B265EFE80E19}" srcOrd="12" destOrd="0" presId="urn:microsoft.com/office/officeart/2005/8/layout/bProcess4"/>
    <dgm:cxn modelId="{A54E5A90-BF76-4F4E-8FFB-8918CFC409AC}" type="presParOf" srcId="{608C8E07-C2E2-4547-BDBA-B265EFE80E19}" destId="{6E4C31DF-66AE-4B9A-927A-3119AD11800C}" srcOrd="0" destOrd="0" presId="urn:microsoft.com/office/officeart/2005/8/layout/bProcess4"/>
    <dgm:cxn modelId="{E3567308-B831-4F40-BD11-ECAC4411C8B0}" type="presParOf" srcId="{608C8E07-C2E2-4547-BDBA-B265EFE80E19}" destId="{7BA3F2EA-4492-470D-95D8-B1485D1F2763}" srcOrd="1" destOrd="0" presId="urn:microsoft.com/office/officeart/2005/8/layout/bProcess4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D38AD157-2BE5-47CC-B48B-5BBE2AD5AE18}" type="doc">
      <dgm:prSet loTypeId="urn:microsoft.com/office/officeart/2011/layout/Tab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D444991-210D-4946-9936-0BDED3DBA066}">
      <dgm:prSet phldrT="[Text]"/>
      <dgm:spPr/>
      <dgm:t>
        <a:bodyPr/>
        <a:lstStyle/>
        <a:p>
          <a:r>
            <a:rPr lang="en-US" dirty="0"/>
            <a:t>Categorical Plot</a:t>
          </a:r>
        </a:p>
      </dgm:t>
    </dgm:pt>
    <dgm:pt modelId="{40AE72C8-E711-40AB-B446-52E3A139B927}" type="parTrans" cxnId="{AA183199-AC2D-4E0B-8E2F-BF751A24E213}">
      <dgm:prSet/>
      <dgm:spPr/>
      <dgm:t>
        <a:bodyPr/>
        <a:lstStyle/>
        <a:p>
          <a:endParaRPr lang="en-US"/>
        </a:p>
      </dgm:t>
    </dgm:pt>
    <dgm:pt modelId="{FF286995-EB0B-4D5D-B6EA-3EE9CA4D3749}" type="sibTrans" cxnId="{AA183199-AC2D-4E0B-8E2F-BF751A24E213}">
      <dgm:prSet/>
      <dgm:spPr/>
      <dgm:t>
        <a:bodyPr/>
        <a:lstStyle/>
        <a:p>
          <a:endParaRPr lang="en-US"/>
        </a:p>
      </dgm:t>
    </dgm:pt>
    <dgm:pt modelId="{245D282A-8C41-42C0-8FB0-63DA651F4C43}">
      <dgm:prSet phldrT="[Text]"/>
      <dgm:spPr/>
      <dgm:t>
        <a:bodyPr/>
        <a:lstStyle/>
        <a:p>
          <a:pPr algn="ctr"/>
          <a:r>
            <a:rPr lang="en-US" dirty="0"/>
            <a:t>2 Plots</a:t>
          </a:r>
        </a:p>
      </dgm:t>
    </dgm:pt>
    <dgm:pt modelId="{47E05784-863C-4236-922F-F36495F999D6}" type="parTrans" cxnId="{D2800A81-5397-4D9C-814D-BF20DA0FE199}">
      <dgm:prSet/>
      <dgm:spPr/>
      <dgm:t>
        <a:bodyPr/>
        <a:lstStyle/>
        <a:p>
          <a:endParaRPr lang="en-US"/>
        </a:p>
      </dgm:t>
    </dgm:pt>
    <dgm:pt modelId="{D73D4A3B-FDC6-43FD-888E-6952B369DC2C}" type="sibTrans" cxnId="{D2800A81-5397-4D9C-814D-BF20DA0FE199}">
      <dgm:prSet/>
      <dgm:spPr/>
      <dgm:t>
        <a:bodyPr/>
        <a:lstStyle/>
        <a:p>
          <a:endParaRPr lang="en-US"/>
        </a:p>
      </dgm:t>
    </dgm:pt>
    <dgm:pt modelId="{C0101B68-42A1-49B9-9B07-7C645789AD15}">
      <dgm:prSet phldrT="[Text]"/>
      <dgm:spPr/>
      <dgm:t>
        <a:bodyPr/>
        <a:lstStyle/>
        <a:p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1</a:t>
          </a:r>
          <a:r>
            <a:rPr lang="en-US" dirty="0"/>
            <a:t>. Launch outcome based on payload mass vs. flight number</a:t>
          </a:r>
        </a:p>
      </dgm:t>
    </dgm:pt>
    <dgm:pt modelId="{AA784FFB-9945-445A-B0F4-DA6F538905DD}" type="parTrans" cxnId="{907911B7-344B-41B7-B771-71835493EB0E}">
      <dgm:prSet/>
      <dgm:spPr/>
      <dgm:t>
        <a:bodyPr/>
        <a:lstStyle/>
        <a:p>
          <a:endParaRPr lang="en-US"/>
        </a:p>
      </dgm:t>
    </dgm:pt>
    <dgm:pt modelId="{930D05F6-086A-45B9-9AD2-80B4E0C7E10C}" type="sibTrans" cxnId="{907911B7-344B-41B7-B771-71835493EB0E}">
      <dgm:prSet/>
      <dgm:spPr/>
      <dgm:t>
        <a:bodyPr/>
        <a:lstStyle/>
        <a:p>
          <a:endParaRPr lang="en-US"/>
        </a:p>
      </dgm:t>
    </dgm:pt>
    <dgm:pt modelId="{FFA9862F-D841-4506-AC36-48AF639F407E}">
      <dgm:prSet phldrT="[Text]"/>
      <dgm:spPr/>
      <dgm:t>
        <a:bodyPr/>
        <a:lstStyle/>
        <a:p>
          <a:r>
            <a:rPr lang="en-US" dirty="0"/>
            <a:t>Scatter Plot</a:t>
          </a:r>
        </a:p>
      </dgm:t>
    </dgm:pt>
    <dgm:pt modelId="{753D8910-3085-483E-8F05-E6166C36DA39}" type="parTrans" cxnId="{6BDAE7F5-48EF-49C0-92E0-BA5A0CC71C96}">
      <dgm:prSet/>
      <dgm:spPr/>
      <dgm:t>
        <a:bodyPr/>
        <a:lstStyle/>
        <a:p>
          <a:endParaRPr lang="en-US"/>
        </a:p>
      </dgm:t>
    </dgm:pt>
    <dgm:pt modelId="{765BA526-72C4-415D-AAAA-DD7C79740EBD}" type="sibTrans" cxnId="{6BDAE7F5-48EF-49C0-92E0-BA5A0CC71C96}">
      <dgm:prSet/>
      <dgm:spPr/>
      <dgm:t>
        <a:bodyPr/>
        <a:lstStyle/>
        <a:p>
          <a:endParaRPr lang="en-US"/>
        </a:p>
      </dgm:t>
    </dgm:pt>
    <dgm:pt modelId="{EE209399-9FA9-488D-9617-B18670BC52E4}">
      <dgm:prSet phldrT="[Text]"/>
      <dgm:spPr/>
      <dgm:t>
        <a:bodyPr/>
        <a:lstStyle/>
        <a:p>
          <a:pPr algn="ctr"/>
          <a:r>
            <a:rPr lang="en-US" dirty="0"/>
            <a:t>3 Plots</a:t>
          </a:r>
        </a:p>
      </dgm:t>
    </dgm:pt>
    <dgm:pt modelId="{1A432950-AF23-4404-8516-109D9F29DCCF}" type="parTrans" cxnId="{A4BB45DA-F351-4D54-86FF-D59A74E1949A}">
      <dgm:prSet/>
      <dgm:spPr/>
      <dgm:t>
        <a:bodyPr/>
        <a:lstStyle/>
        <a:p>
          <a:endParaRPr lang="en-US"/>
        </a:p>
      </dgm:t>
    </dgm:pt>
    <dgm:pt modelId="{7C56E858-7C9C-4290-97F7-1CD47709D23F}" type="sibTrans" cxnId="{A4BB45DA-F351-4D54-86FF-D59A74E1949A}">
      <dgm:prSet/>
      <dgm:spPr/>
      <dgm:t>
        <a:bodyPr/>
        <a:lstStyle/>
        <a:p>
          <a:endParaRPr lang="en-US"/>
        </a:p>
      </dgm:t>
    </dgm:pt>
    <dgm:pt modelId="{C6D04831-70B9-48E3-9B53-2FB0A3F8C600}">
      <dgm:prSet phldrT="[Text]"/>
      <dgm:spPr/>
      <dgm:t>
        <a:bodyPr/>
        <a:lstStyle/>
        <a:p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1</a:t>
          </a:r>
          <a:r>
            <a:rPr lang="en-US" dirty="0"/>
            <a:t>. Launch outcome based on launch site vs. payload mass</a:t>
          </a:r>
        </a:p>
      </dgm:t>
    </dgm:pt>
    <dgm:pt modelId="{EA608D87-D3EF-4062-AC68-DC715FD6F2E3}" type="parTrans" cxnId="{CABCEC48-CE69-45CA-AD46-66E6E9A6850D}">
      <dgm:prSet/>
      <dgm:spPr/>
      <dgm:t>
        <a:bodyPr/>
        <a:lstStyle/>
        <a:p>
          <a:endParaRPr lang="en-US"/>
        </a:p>
      </dgm:t>
    </dgm:pt>
    <dgm:pt modelId="{818CB6F1-B4FF-4266-A953-85950547D08A}" type="sibTrans" cxnId="{CABCEC48-CE69-45CA-AD46-66E6E9A6850D}">
      <dgm:prSet/>
      <dgm:spPr/>
      <dgm:t>
        <a:bodyPr/>
        <a:lstStyle/>
        <a:p>
          <a:endParaRPr lang="en-US"/>
        </a:p>
      </dgm:t>
    </dgm:pt>
    <dgm:pt modelId="{A3FCDC3F-480F-42FB-934C-8BCCE512AB62}">
      <dgm:prSet phldrT="[Text]"/>
      <dgm:spPr/>
      <dgm:t>
        <a:bodyPr/>
        <a:lstStyle/>
        <a:p>
          <a:r>
            <a:rPr lang="en-US" dirty="0"/>
            <a:t>Bar Chart</a:t>
          </a:r>
        </a:p>
      </dgm:t>
    </dgm:pt>
    <dgm:pt modelId="{A8984F79-6183-4F65-B21D-A26174D11F4D}" type="parTrans" cxnId="{A669A613-1FAB-4679-9C6E-862FE38E871D}">
      <dgm:prSet/>
      <dgm:spPr/>
      <dgm:t>
        <a:bodyPr/>
        <a:lstStyle/>
        <a:p>
          <a:endParaRPr lang="en-US"/>
        </a:p>
      </dgm:t>
    </dgm:pt>
    <dgm:pt modelId="{E5D0CA49-DE77-4F16-B335-3B760E800EEF}" type="sibTrans" cxnId="{A669A613-1FAB-4679-9C6E-862FE38E871D}">
      <dgm:prSet/>
      <dgm:spPr/>
      <dgm:t>
        <a:bodyPr/>
        <a:lstStyle/>
        <a:p>
          <a:endParaRPr lang="en-US"/>
        </a:p>
      </dgm:t>
    </dgm:pt>
    <dgm:pt modelId="{095AE9B9-A844-4FAA-8AD9-B69A7E6DE6FA}">
      <dgm:prSet phldrT="[Text]"/>
      <dgm:spPr/>
      <dgm:t>
        <a:bodyPr/>
        <a:lstStyle/>
        <a:p>
          <a:pPr algn="ctr"/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1</a:t>
          </a:r>
          <a:r>
            <a:rPr lang="en-US" dirty="0"/>
            <a:t> Plot</a:t>
          </a:r>
        </a:p>
      </dgm:t>
    </dgm:pt>
    <dgm:pt modelId="{F8B85187-3B90-4E57-A513-85026FECE0D3}" type="parTrans" cxnId="{26FE680A-FFC7-4762-9DD3-F1E76CE4DE58}">
      <dgm:prSet/>
      <dgm:spPr/>
      <dgm:t>
        <a:bodyPr/>
        <a:lstStyle/>
        <a:p>
          <a:endParaRPr lang="en-US"/>
        </a:p>
      </dgm:t>
    </dgm:pt>
    <dgm:pt modelId="{AEA2477F-4167-45E1-A491-5EBE5BBAE3DC}" type="sibTrans" cxnId="{26FE680A-FFC7-4762-9DD3-F1E76CE4DE58}">
      <dgm:prSet/>
      <dgm:spPr/>
      <dgm:t>
        <a:bodyPr/>
        <a:lstStyle/>
        <a:p>
          <a:endParaRPr lang="en-US"/>
        </a:p>
      </dgm:t>
    </dgm:pt>
    <dgm:pt modelId="{DA526C58-6BD3-490D-BF3E-5B680188C0DB}">
      <dgm:prSet phldrT="[Text]"/>
      <dgm:spPr/>
      <dgm:t>
        <a:bodyPr/>
        <a:lstStyle/>
        <a:p>
          <a:r>
            <a:rPr lang="en-US" dirty="0"/>
            <a:t>Launch success yearly trend</a:t>
          </a:r>
        </a:p>
      </dgm:t>
    </dgm:pt>
    <dgm:pt modelId="{5EACD610-F184-46A1-BC9F-2B696C579C70}" type="parTrans" cxnId="{90A710B5-48DB-4A92-A539-1FF446DCE882}">
      <dgm:prSet/>
      <dgm:spPr/>
      <dgm:t>
        <a:bodyPr/>
        <a:lstStyle/>
        <a:p>
          <a:endParaRPr lang="en-US"/>
        </a:p>
      </dgm:t>
    </dgm:pt>
    <dgm:pt modelId="{3E7BCA42-7CF9-4BF3-8465-10FB6282E9C6}" type="sibTrans" cxnId="{90A710B5-48DB-4A92-A539-1FF446DCE882}">
      <dgm:prSet/>
      <dgm:spPr/>
      <dgm:t>
        <a:bodyPr/>
        <a:lstStyle/>
        <a:p>
          <a:endParaRPr lang="en-US"/>
        </a:p>
      </dgm:t>
    </dgm:pt>
    <dgm:pt modelId="{2C282C15-5E3A-4E84-8C70-7D652C4C75DC}">
      <dgm:prSet phldrT="[Text]"/>
      <dgm:spPr/>
      <dgm:t>
        <a:bodyPr/>
        <a:lstStyle/>
        <a:p>
          <a:r>
            <a:rPr lang="en-US" dirty="0"/>
            <a:t>Line Plot</a:t>
          </a:r>
        </a:p>
      </dgm:t>
    </dgm:pt>
    <dgm:pt modelId="{94679D62-129D-4C5E-AA45-562531D42688}" type="parTrans" cxnId="{384BD58C-9730-40B2-B964-F8FEA2664E2E}">
      <dgm:prSet/>
      <dgm:spPr/>
      <dgm:t>
        <a:bodyPr/>
        <a:lstStyle/>
        <a:p>
          <a:endParaRPr lang="en-US"/>
        </a:p>
      </dgm:t>
    </dgm:pt>
    <dgm:pt modelId="{D5909A32-8171-4CF2-8348-57811F7B9E62}" type="sibTrans" cxnId="{384BD58C-9730-40B2-B964-F8FEA2664E2E}">
      <dgm:prSet/>
      <dgm:spPr/>
      <dgm:t>
        <a:bodyPr/>
        <a:lstStyle/>
        <a:p>
          <a:endParaRPr lang="en-US"/>
        </a:p>
      </dgm:t>
    </dgm:pt>
    <dgm:pt modelId="{87304C1D-500E-415E-A1C0-BC986521DA57}">
      <dgm:prSet/>
      <dgm:spPr/>
      <dgm:t>
        <a:bodyPr/>
        <a:lstStyle/>
        <a:p>
          <a:endParaRPr lang="en-US"/>
        </a:p>
      </dgm:t>
    </dgm:pt>
    <dgm:pt modelId="{3F00746C-3B77-495E-80E0-98EA47004CE0}" type="parTrans" cxnId="{4928CE7A-363E-45C9-88D6-CE7F7A1D5A5B}">
      <dgm:prSet/>
      <dgm:spPr/>
      <dgm:t>
        <a:bodyPr/>
        <a:lstStyle/>
        <a:p>
          <a:endParaRPr lang="en-US"/>
        </a:p>
      </dgm:t>
    </dgm:pt>
    <dgm:pt modelId="{49E48F1B-03A4-4296-B77A-E0BE224A2744}" type="sibTrans" cxnId="{4928CE7A-363E-45C9-88D6-CE7F7A1D5A5B}">
      <dgm:prSet/>
      <dgm:spPr/>
      <dgm:t>
        <a:bodyPr/>
        <a:lstStyle/>
        <a:p>
          <a:endParaRPr lang="en-US"/>
        </a:p>
      </dgm:t>
    </dgm:pt>
    <dgm:pt modelId="{78E53A3D-4178-4D96-9F78-D8FB214150BA}">
      <dgm:prSet/>
      <dgm:spPr/>
      <dgm:t>
        <a:bodyPr/>
        <a:lstStyle/>
        <a:p>
          <a:pPr algn="ctr"/>
          <a:r>
            <a:rPr lang="en-US" dirty="0">
              <a:latin typeface="Arial" panose="020B0604020202020204" pitchFamily="34" charset="0"/>
              <a:ea typeface="Gadugi" panose="020B0502040204020203" pitchFamily="34" charset="0"/>
              <a:cs typeface="Arial" panose="020B0604020202020204" pitchFamily="34" charset="0"/>
            </a:rPr>
            <a:t>1 </a:t>
          </a:r>
          <a:r>
            <a:rPr lang="en-US" dirty="0"/>
            <a:t>Chart</a:t>
          </a:r>
        </a:p>
      </dgm:t>
    </dgm:pt>
    <dgm:pt modelId="{F48AB0AE-F949-4B15-A456-27C22F93C683}" type="parTrans" cxnId="{D09959B6-7972-4B95-B1F8-4C07D3AA791E}">
      <dgm:prSet/>
      <dgm:spPr/>
      <dgm:t>
        <a:bodyPr/>
        <a:lstStyle/>
        <a:p>
          <a:endParaRPr lang="en-US"/>
        </a:p>
      </dgm:t>
    </dgm:pt>
    <dgm:pt modelId="{E9292EAA-1A68-4EFB-B8C0-8040C15C8553}" type="sibTrans" cxnId="{D09959B6-7972-4B95-B1F8-4C07D3AA791E}">
      <dgm:prSet/>
      <dgm:spPr/>
      <dgm:t>
        <a:bodyPr/>
        <a:lstStyle/>
        <a:p>
          <a:endParaRPr lang="en-US"/>
        </a:p>
      </dgm:t>
    </dgm:pt>
    <dgm:pt modelId="{E7271462-AF7F-4FC8-AF1A-64944ADD568F}">
      <dgm:prSet/>
      <dgm:spPr/>
      <dgm:t>
        <a:bodyPr/>
        <a:lstStyle/>
        <a:p>
          <a:r>
            <a:rPr lang="en-US" dirty="0"/>
            <a:t>Relationship between launch success rate of each orbit</a:t>
          </a:r>
        </a:p>
      </dgm:t>
    </dgm:pt>
    <dgm:pt modelId="{BCCB4337-8F9C-41A9-8998-AD7CF15E2B72}" type="parTrans" cxnId="{15820E8C-969A-4CF4-A02A-710821899AE0}">
      <dgm:prSet/>
      <dgm:spPr/>
      <dgm:t>
        <a:bodyPr/>
        <a:lstStyle/>
        <a:p>
          <a:endParaRPr lang="en-US"/>
        </a:p>
      </dgm:t>
    </dgm:pt>
    <dgm:pt modelId="{9008F2ED-22C7-4004-86BF-6BB2EA3B76D6}" type="sibTrans" cxnId="{15820E8C-969A-4CF4-A02A-710821899AE0}">
      <dgm:prSet/>
      <dgm:spPr/>
      <dgm:t>
        <a:bodyPr/>
        <a:lstStyle/>
        <a:p>
          <a:endParaRPr lang="en-US"/>
        </a:p>
      </dgm:t>
    </dgm:pt>
    <dgm:pt modelId="{19326598-21B5-41F4-B7E5-5B37683F916C}">
      <dgm:prSet/>
      <dgm:spPr/>
      <dgm:t>
        <a:bodyPr/>
        <a:lstStyle/>
        <a:p>
          <a:endParaRPr lang="en-US"/>
        </a:p>
      </dgm:t>
    </dgm:pt>
    <dgm:pt modelId="{27DA1494-2A91-468D-B786-D3670871433F}" type="parTrans" cxnId="{12508222-B699-4535-BE6D-80BFB14CFA12}">
      <dgm:prSet/>
      <dgm:spPr/>
      <dgm:t>
        <a:bodyPr/>
        <a:lstStyle/>
        <a:p>
          <a:endParaRPr lang="en-US"/>
        </a:p>
      </dgm:t>
    </dgm:pt>
    <dgm:pt modelId="{F31788AF-011D-4B8E-A6ED-098441DBEA43}" type="sibTrans" cxnId="{12508222-B699-4535-BE6D-80BFB14CFA12}">
      <dgm:prSet/>
      <dgm:spPr/>
      <dgm:t>
        <a:bodyPr/>
        <a:lstStyle/>
        <a:p>
          <a:endParaRPr lang="en-US"/>
        </a:p>
      </dgm:t>
    </dgm:pt>
    <dgm:pt modelId="{6788E480-4694-4E63-9F3C-3E89A7AA6305}">
      <dgm:prSet phldrT="[Text]"/>
      <dgm:spPr/>
      <dgm:t>
        <a:bodyPr/>
        <a:lstStyle/>
        <a:p>
          <a:r>
            <a:rPr lang="en-US" dirty="0"/>
            <a:t>2. Launch outcome based on launch site vs. flight number</a:t>
          </a:r>
        </a:p>
      </dgm:t>
    </dgm:pt>
    <dgm:pt modelId="{760B4247-DEBF-4B7B-A9A9-F5CC68478ED7}" type="parTrans" cxnId="{DCB844A9-E540-4C19-9DDD-1EF539A4D06F}">
      <dgm:prSet/>
      <dgm:spPr/>
      <dgm:t>
        <a:bodyPr/>
        <a:lstStyle/>
        <a:p>
          <a:endParaRPr lang="en-US"/>
        </a:p>
      </dgm:t>
    </dgm:pt>
    <dgm:pt modelId="{1E482F0B-5FB1-42DA-8EF9-DD592E9936A7}" type="sibTrans" cxnId="{DCB844A9-E540-4C19-9DDD-1EF539A4D06F}">
      <dgm:prSet/>
      <dgm:spPr/>
      <dgm:t>
        <a:bodyPr/>
        <a:lstStyle/>
        <a:p>
          <a:endParaRPr lang="en-US"/>
        </a:p>
      </dgm:t>
    </dgm:pt>
    <dgm:pt modelId="{076E08D8-393C-4AB6-9F6B-01ABC4A0E6A4}">
      <dgm:prSet phldrT="[Text]"/>
      <dgm:spPr/>
      <dgm:t>
        <a:bodyPr/>
        <a:lstStyle/>
        <a:p>
          <a:r>
            <a:rPr lang="en-US" dirty="0"/>
            <a:t>2. Launch outcome based on payload mass vs. orbit type</a:t>
          </a:r>
        </a:p>
      </dgm:t>
    </dgm:pt>
    <dgm:pt modelId="{8C8DA601-7E81-4149-9AAD-F89C00DD1681}" type="parTrans" cxnId="{6A374AC2-298D-4CD5-B6D6-365DBF3F9F61}">
      <dgm:prSet/>
      <dgm:spPr/>
      <dgm:t>
        <a:bodyPr/>
        <a:lstStyle/>
        <a:p>
          <a:endParaRPr lang="en-US"/>
        </a:p>
      </dgm:t>
    </dgm:pt>
    <dgm:pt modelId="{E8F103E4-1560-4493-BE26-7D64F21F322F}" type="sibTrans" cxnId="{6A374AC2-298D-4CD5-B6D6-365DBF3F9F61}">
      <dgm:prSet/>
      <dgm:spPr/>
      <dgm:t>
        <a:bodyPr/>
        <a:lstStyle/>
        <a:p>
          <a:endParaRPr lang="en-US"/>
        </a:p>
      </dgm:t>
    </dgm:pt>
    <dgm:pt modelId="{16786E66-3900-4E28-934C-7752E3B96520}">
      <dgm:prSet phldrT="[Text]"/>
      <dgm:spPr/>
      <dgm:t>
        <a:bodyPr/>
        <a:lstStyle/>
        <a:p>
          <a:r>
            <a:rPr lang="en-US" dirty="0"/>
            <a:t>3. Launch outcome based on flight number vs. orbit type</a:t>
          </a:r>
        </a:p>
      </dgm:t>
    </dgm:pt>
    <dgm:pt modelId="{9788DE9A-A01E-482C-878D-AB7B77BF6943}" type="parTrans" cxnId="{DEC3B82E-C947-4567-8EA8-7D4710DA0B14}">
      <dgm:prSet/>
      <dgm:spPr/>
      <dgm:t>
        <a:bodyPr/>
        <a:lstStyle/>
        <a:p>
          <a:endParaRPr lang="en-US"/>
        </a:p>
      </dgm:t>
    </dgm:pt>
    <dgm:pt modelId="{5EEFA43B-7CE5-46C0-8308-7546D036377A}" type="sibTrans" cxnId="{DEC3B82E-C947-4567-8EA8-7D4710DA0B14}">
      <dgm:prSet/>
      <dgm:spPr/>
      <dgm:t>
        <a:bodyPr/>
        <a:lstStyle/>
        <a:p>
          <a:endParaRPr lang="en-US"/>
        </a:p>
      </dgm:t>
    </dgm:pt>
    <dgm:pt modelId="{F888B84B-0376-4226-A1D6-9ACB5F879213}" type="pres">
      <dgm:prSet presAssocID="{D38AD157-2BE5-47CC-B48B-5BBE2AD5AE18}" presName="Name0" presStyleCnt="0">
        <dgm:presLayoutVars>
          <dgm:chMax/>
          <dgm:chPref val="3"/>
          <dgm:dir/>
          <dgm:animOne val="branch"/>
          <dgm:animLvl val="lvl"/>
        </dgm:presLayoutVars>
      </dgm:prSet>
      <dgm:spPr/>
    </dgm:pt>
    <dgm:pt modelId="{0BFFC16C-33E4-40E6-A04E-5F430F97CEB1}" type="pres">
      <dgm:prSet presAssocID="{ED444991-210D-4946-9936-0BDED3DBA066}" presName="composite" presStyleCnt="0"/>
      <dgm:spPr/>
    </dgm:pt>
    <dgm:pt modelId="{976FAD17-B41D-4D1F-829D-CF98C89A51B0}" type="pres">
      <dgm:prSet presAssocID="{ED444991-210D-4946-9936-0BDED3DBA066}" presName="FirstChild" presStyleLbl="revTx" presStyleIdx="0" presStyleCnt="8">
        <dgm:presLayoutVars>
          <dgm:chMax val="0"/>
          <dgm:chPref val="0"/>
          <dgm:bulletEnabled val="1"/>
        </dgm:presLayoutVars>
      </dgm:prSet>
      <dgm:spPr/>
    </dgm:pt>
    <dgm:pt modelId="{0A8FD5A0-BE5C-4F3A-8B7F-5BD8B08FD0CF}" type="pres">
      <dgm:prSet presAssocID="{ED444991-210D-4946-9936-0BDED3DBA066}" presName="Parent" presStyleLbl="alignNode1" presStyleIdx="0" presStyleCnt="4">
        <dgm:presLayoutVars>
          <dgm:chMax val="3"/>
          <dgm:chPref val="3"/>
          <dgm:bulletEnabled val="1"/>
        </dgm:presLayoutVars>
      </dgm:prSet>
      <dgm:spPr/>
    </dgm:pt>
    <dgm:pt modelId="{09FB5B68-09C6-4471-BE82-35B7C0E09175}" type="pres">
      <dgm:prSet presAssocID="{ED444991-210D-4946-9936-0BDED3DBA066}" presName="Accent" presStyleLbl="parChTrans1D1" presStyleIdx="0" presStyleCnt="4"/>
      <dgm:spPr/>
    </dgm:pt>
    <dgm:pt modelId="{A7231637-6838-41B5-966E-3C9D0488F159}" type="pres">
      <dgm:prSet presAssocID="{ED444991-210D-4946-9936-0BDED3DBA066}" presName="Child" presStyleLbl="revTx" presStyleIdx="1" presStyleCnt="8">
        <dgm:presLayoutVars>
          <dgm:chMax val="0"/>
          <dgm:chPref val="0"/>
          <dgm:bulletEnabled val="1"/>
        </dgm:presLayoutVars>
      </dgm:prSet>
      <dgm:spPr/>
    </dgm:pt>
    <dgm:pt modelId="{7187BF95-3524-4B32-A019-CB5C748BFD42}" type="pres">
      <dgm:prSet presAssocID="{FF286995-EB0B-4D5D-B6EA-3EE9CA4D3749}" presName="sibTrans" presStyleCnt="0"/>
      <dgm:spPr/>
    </dgm:pt>
    <dgm:pt modelId="{59361973-BE02-4D6F-8596-D54D0A3B12DB}" type="pres">
      <dgm:prSet presAssocID="{FFA9862F-D841-4506-AC36-48AF639F407E}" presName="composite" presStyleCnt="0"/>
      <dgm:spPr/>
    </dgm:pt>
    <dgm:pt modelId="{C2A3B297-056C-4C62-9038-542AFBB3BC4F}" type="pres">
      <dgm:prSet presAssocID="{FFA9862F-D841-4506-AC36-48AF639F407E}" presName="FirstChild" presStyleLbl="revTx" presStyleIdx="2" presStyleCnt="8">
        <dgm:presLayoutVars>
          <dgm:chMax val="0"/>
          <dgm:chPref val="0"/>
          <dgm:bulletEnabled val="1"/>
        </dgm:presLayoutVars>
      </dgm:prSet>
      <dgm:spPr/>
    </dgm:pt>
    <dgm:pt modelId="{B99B5027-9E34-4BF6-BB22-7B2540D275E0}" type="pres">
      <dgm:prSet presAssocID="{FFA9862F-D841-4506-AC36-48AF639F407E}" presName="Parent" presStyleLbl="alignNode1" presStyleIdx="1" presStyleCnt="4">
        <dgm:presLayoutVars>
          <dgm:chMax val="3"/>
          <dgm:chPref val="3"/>
          <dgm:bulletEnabled val="1"/>
        </dgm:presLayoutVars>
      </dgm:prSet>
      <dgm:spPr/>
    </dgm:pt>
    <dgm:pt modelId="{E14A4552-677E-4742-8D4B-4DB84B05EA4F}" type="pres">
      <dgm:prSet presAssocID="{FFA9862F-D841-4506-AC36-48AF639F407E}" presName="Accent" presStyleLbl="parChTrans1D1" presStyleIdx="1" presStyleCnt="4"/>
      <dgm:spPr/>
    </dgm:pt>
    <dgm:pt modelId="{61076B5B-F562-4BEE-8A6C-C98AE10EEB70}" type="pres">
      <dgm:prSet presAssocID="{FFA9862F-D841-4506-AC36-48AF639F407E}" presName="Child" presStyleLbl="revTx" presStyleIdx="3" presStyleCnt="8">
        <dgm:presLayoutVars>
          <dgm:chMax val="0"/>
          <dgm:chPref val="0"/>
          <dgm:bulletEnabled val="1"/>
        </dgm:presLayoutVars>
      </dgm:prSet>
      <dgm:spPr/>
    </dgm:pt>
    <dgm:pt modelId="{A6AB1FB6-0D2F-4165-938F-D132B45BB2CE}" type="pres">
      <dgm:prSet presAssocID="{765BA526-72C4-415D-AAAA-DD7C79740EBD}" presName="sibTrans" presStyleCnt="0"/>
      <dgm:spPr/>
    </dgm:pt>
    <dgm:pt modelId="{CF86097A-1C34-45F9-AE41-3EDD7F06BCDF}" type="pres">
      <dgm:prSet presAssocID="{A3FCDC3F-480F-42FB-934C-8BCCE512AB62}" presName="composite" presStyleCnt="0"/>
      <dgm:spPr/>
    </dgm:pt>
    <dgm:pt modelId="{4FF27927-24DF-4B76-AF79-D02D4EC08342}" type="pres">
      <dgm:prSet presAssocID="{A3FCDC3F-480F-42FB-934C-8BCCE512AB62}" presName="FirstChild" presStyleLbl="revTx" presStyleIdx="4" presStyleCnt="8">
        <dgm:presLayoutVars>
          <dgm:chMax val="0"/>
          <dgm:chPref val="0"/>
          <dgm:bulletEnabled val="1"/>
        </dgm:presLayoutVars>
      </dgm:prSet>
      <dgm:spPr/>
    </dgm:pt>
    <dgm:pt modelId="{D122DD28-0C3E-46D0-BBA6-CB6FFDD8137C}" type="pres">
      <dgm:prSet presAssocID="{A3FCDC3F-480F-42FB-934C-8BCCE512AB62}" presName="Parent" presStyleLbl="alignNode1" presStyleIdx="2" presStyleCnt="4">
        <dgm:presLayoutVars>
          <dgm:chMax val="3"/>
          <dgm:chPref val="3"/>
          <dgm:bulletEnabled val="1"/>
        </dgm:presLayoutVars>
      </dgm:prSet>
      <dgm:spPr/>
    </dgm:pt>
    <dgm:pt modelId="{718DCFF9-DC3B-4E8D-8840-340F19AFDF6E}" type="pres">
      <dgm:prSet presAssocID="{A3FCDC3F-480F-42FB-934C-8BCCE512AB62}" presName="Accent" presStyleLbl="parChTrans1D1" presStyleIdx="2" presStyleCnt="4"/>
      <dgm:spPr/>
    </dgm:pt>
    <dgm:pt modelId="{1FD72D8F-8367-424E-958A-579CB7299D5D}" type="pres">
      <dgm:prSet presAssocID="{A3FCDC3F-480F-42FB-934C-8BCCE512AB62}" presName="Child" presStyleLbl="revTx" presStyleIdx="5" presStyleCnt="8">
        <dgm:presLayoutVars>
          <dgm:chMax val="0"/>
          <dgm:chPref val="0"/>
          <dgm:bulletEnabled val="1"/>
        </dgm:presLayoutVars>
      </dgm:prSet>
      <dgm:spPr/>
    </dgm:pt>
    <dgm:pt modelId="{2213C9C6-E29C-4AF6-8C16-D5B4BF33DA76}" type="pres">
      <dgm:prSet presAssocID="{E5D0CA49-DE77-4F16-B335-3B760E800EEF}" presName="sibTrans" presStyleCnt="0"/>
      <dgm:spPr/>
    </dgm:pt>
    <dgm:pt modelId="{4CAD944A-4E19-44FE-98CB-FF586C6BC23E}" type="pres">
      <dgm:prSet presAssocID="{2C282C15-5E3A-4E84-8C70-7D652C4C75DC}" presName="composite" presStyleCnt="0"/>
      <dgm:spPr/>
    </dgm:pt>
    <dgm:pt modelId="{4E3C1C9F-4A52-46B3-B12C-5AF5E9D6CE8C}" type="pres">
      <dgm:prSet presAssocID="{2C282C15-5E3A-4E84-8C70-7D652C4C75DC}" presName="FirstChild" presStyleLbl="revTx" presStyleIdx="6" presStyleCnt="8">
        <dgm:presLayoutVars>
          <dgm:chMax val="0"/>
          <dgm:chPref val="0"/>
          <dgm:bulletEnabled val="1"/>
        </dgm:presLayoutVars>
      </dgm:prSet>
      <dgm:spPr/>
    </dgm:pt>
    <dgm:pt modelId="{655D3F0E-A1B2-4658-8AE0-A895112CB8E7}" type="pres">
      <dgm:prSet presAssocID="{2C282C15-5E3A-4E84-8C70-7D652C4C75DC}" presName="Parent" presStyleLbl="alignNode1" presStyleIdx="3" presStyleCnt="4">
        <dgm:presLayoutVars>
          <dgm:chMax val="3"/>
          <dgm:chPref val="3"/>
          <dgm:bulletEnabled val="1"/>
        </dgm:presLayoutVars>
      </dgm:prSet>
      <dgm:spPr/>
    </dgm:pt>
    <dgm:pt modelId="{86224E16-9236-4B92-B36C-AE0121238E3F}" type="pres">
      <dgm:prSet presAssocID="{2C282C15-5E3A-4E84-8C70-7D652C4C75DC}" presName="Accent" presStyleLbl="parChTrans1D1" presStyleIdx="3" presStyleCnt="4"/>
      <dgm:spPr/>
    </dgm:pt>
    <dgm:pt modelId="{A5E7803C-E8A1-41DC-B76F-487BA2FCFE7C}" type="pres">
      <dgm:prSet presAssocID="{2C282C15-5E3A-4E84-8C70-7D652C4C75DC}" presName="Child" presStyleLbl="revTx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BBD4D807-52B4-4039-8048-9C2A04B381BD}" type="presOf" srcId="{2C282C15-5E3A-4E84-8C70-7D652C4C75DC}" destId="{655D3F0E-A1B2-4658-8AE0-A895112CB8E7}" srcOrd="0" destOrd="0" presId="urn:microsoft.com/office/officeart/2011/layout/TabList"/>
    <dgm:cxn modelId="{26FE680A-FFC7-4762-9DD3-F1E76CE4DE58}" srcId="{2C282C15-5E3A-4E84-8C70-7D652C4C75DC}" destId="{095AE9B9-A844-4FAA-8AD9-B69A7E6DE6FA}" srcOrd="0" destOrd="0" parTransId="{F8B85187-3B90-4E57-A513-85026FECE0D3}" sibTransId="{AEA2477F-4167-45E1-A491-5EBE5BBAE3DC}"/>
    <dgm:cxn modelId="{A669A613-1FAB-4679-9C6E-862FE38E871D}" srcId="{D38AD157-2BE5-47CC-B48B-5BBE2AD5AE18}" destId="{A3FCDC3F-480F-42FB-934C-8BCCE512AB62}" srcOrd="2" destOrd="0" parTransId="{A8984F79-6183-4F65-B21D-A26174D11F4D}" sibTransId="{E5D0CA49-DE77-4F16-B335-3B760E800EEF}"/>
    <dgm:cxn modelId="{12508222-B699-4535-BE6D-80BFB14CFA12}" srcId="{A3FCDC3F-480F-42FB-934C-8BCCE512AB62}" destId="{19326598-21B5-41F4-B7E5-5B37683F916C}" srcOrd="2" destOrd="0" parTransId="{27DA1494-2A91-468D-B786-D3670871433F}" sibTransId="{F31788AF-011D-4B8E-A6ED-098441DBEA43}"/>
    <dgm:cxn modelId="{E7ADA822-5F60-481E-A467-C4C1E9219091}" type="presOf" srcId="{076E08D8-393C-4AB6-9F6B-01ABC4A0E6A4}" destId="{61076B5B-F562-4BEE-8A6C-C98AE10EEB70}" srcOrd="0" destOrd="1" presId="urn:microsoft.com/office/officeart/2011/layout/TabList"/>
    <dgm:cxn modelId="{18C27825-7916-4234-B0FA-B4390F019116}" type="presOf" srcId="{245D282A-8C41-42C0-8FB0-63DA651F4C43}" destId="{976FAD17-B41D-4D1F-829D-CF98C89A51B0}" srcOrd="0" destOrd="0" presId="urn:microsoft.com/office/officeart/2011/layout/TabList"/>
    <dgm:cxn modelId="{BB9D8B2B-AF3A-4B45-B52F-1039196D9BA2}" type="presOf" srcId="{ED444991-210D-4946-9936-0BDED3DBA066}" destId="{0A8FD5A0-BE5C-4F3A-8B7F-5BD8B08FD0CF}" srcOrd="0" destOrd="0" presId="urn:microsoft.com/office/officeart/2011/layout/TabList"/>
    <dgm:cxn modelId="{DEC3B82E-C947-4567-8EA8-7D4710DA0B14}" srcId="{FFA9862F-D841-4506-AC36-48AF639F407E}" destId="{16786E66-3900-4E28-934C-7752E3B96520}" srcOrd="3" destOrd="0" parTransId="{9788DE9A-A01E-482C-878D-AB7B77BF6943}" sibTransId="{5EEFA43B-7CE5-46C0-8308-7546D036377A}"/>
    <dgm:cxn modelId="{9EC4EE32-841A-4EB4-A647-80CFFABF0E3A}" type="presOf" srcId="{D38AD157-2BE5-47CC-B48B-5BBE2AD5AE18}" destId="{F888B84B-0376-4226-A1D6-9ACB5F879213}" srcOrd="0" destOrd="0" presId="urn:microsoft.com/office/officeart/2011/layout/TabList"/>
    <dgm:cxn modelId="{8F50E436-E203-4AA7-8AA6-CC5755DD4708}" type="presOf" srcId="{87304C1D-500E-415E-A1C0-BC986521DA57}" destId="{A5E7803C-E8A1-41DC-B76F-487BA2FCFE7C}" srcOrd="0" destOrd="1" presId="urn:microsoft.com/office/officeart/2011/layout/TabList"/>
    <dgm:cxn modelId="{65A2155D-1891-4E2D-A581-781A09B15F50}" type="presOf" srcId="{16786E66-3900-4E28-934C-7752E3B96520}" destId="{61076B5B-F562-4BEE-8A6C-C98AE10EEB70}" srcOrd="0" destOrd="2" presId="urn:microsoft.com/office/officeart/2011/layout/TabList"/>
    <dgm:cxn modelId="{27176D64-04A8-4013-92A3-B23B16E972CA}" type="presOf" srcId="{A3FCDC3F-480F-42FB-934C-8BCCE512AB62}" destId="{D122DD28-0C3E-46D0-BBA6-CB6FFDD8137C}" srcOrd="0" destOrd="0" presId="urn:microsoft.com/office/officeart/2011/layout/TabList"/>
    <dgm:cxn modelId="{BC685968-D54C-4AB1-A809-2B7A7D646309}" type="presOf" srcId="{DA526C58-6BD3-490D-BF3E-5B680188C0DB}" destId="{A5E7803C-E8A1-41DC-B76F-487BA2FCFE7C}" srcOrd="0" destOrd="0" presId="urn:microsoft.com/office/officeart/2011/layout/TabList"/>
    <dgm:cxn modelId="{CABCEC48-CE69-45CA-AD46-66E6E9A6850D}" srcId="{FFA9862F-D841-4506-AC36-48AF639F407E}" destId="{C6D04831-70B9-48E3-9B53-2FB0A3F8C600}" srcOrd="1" destOrd="0" parTransId="{EA608D87-D3EF-4062-AC68-DC715FD6F2E3}" sibTransId="{818CB6F1-B4FF-4266-A953-85950547D08A}"/>
    <dgm:cxn modelId="{3AA21869-A083-4C89-AB9C-AB9E6A44F6F7}" type="presOf" srcId="{FFA9862F-D841-4506-AC36-48AF639F407E}" destId="{B99B5027-9E34-4BF6-BB22-7B2540D275E0}" srcOrd="0" destOrd="0" presId="urn:microsoft.com/office/officeart/2011/layout/TabList"/>
    <dgm:cxn modelId="{D7E6C749-6EA9-4F76-8B65-B7B8DBF1D2E2}" type="presOf" srcId="{C6D04831-70B9-48E3-9B53-2FB0A3F8C600}" destId="{61076B5B-F562-4BEE-8A6C-C98AE10EEB70}" srcOrd="0" destOrd="0" presId="urn:microsoft.com/office/officeart/2011/layout/TabList"/>
    <dgm:cxn modelId="{8E8A9253-5D4F-48BC-A0F1-302603DF93C5}" type="presOf" srcId="{6788E480-4694-4E63-9F3C-3E89A7AA6305}" destId="{A7231637-6838-41B5-966E-3C9D0488F159}" srcOrd="0" destOrd="1" presId="urn:microsoft.com/office/officeart/2011/layout/TabList"/>
    <dgm:cxn modelId="{4928CE7A-363E-45C9-88D6-CE7F7A1D5A5B}" srcId="{2C282C15-5E3A-4E84-8C70-7D652C4C75DC}" destId="{87304C1D-500E-415E-A1C0-BC986521DA57}" srcOrd="2" destOrd="0" parTransId="{3F00746C-3B77-495E-80E0-98EA47004CE0}" sibTransId="{49E48F1B-03A4-4296-B77A-E0BE224A2744}"/>
    <dgm:cxn modelId="{D2800A81-5397-4D9C-814D-BF20DA0FE199}" srcId="{ED444991-210D-4946-9936-0BDED3DBA066}" destId="{245D282A-8C41-42C0-8FB0-63DA651F4C43}" srcOrd="0" destOrd="0" parTransId="{47E05784-863C-4236-922F-F36495F999D6}" sibTransId="{D73D4A3B-FDC6-43FD-888E-6952B369DC2C}"/>
    <dgm:cxn modelId="{15820E8C-969A-4CF4-A02A-710821899AE0}" srcId="{A3FCDC3F-480F-42FB-934C-8BCCE512AB62}" destId="{E7271462-AF7F-4FC8-AF1A-64944ADD568F}" srcOrd="1" destOrd="0" parTransId="{BCCB4337-8F9C-41A9-8998-AD7CF15E2B72}" sibTransId="{9008F2ED-22C7-4004-86BF-6BB2EA3B76D6}"/>
    <dgm:cxn modelId="{384BD58C-9730-40B2-B964-F8FEA2664E2E}" srcId="{D38AD157-2BE5-47CC-B48B-5BBE2AD5AE18}" destId="{2C282C15-5E3A-4E84-8C70-7D652C4C75DC}" srcOrd="3" destOrd="0" parTransId="{94679D62-129D-4C5E-AA45-562531D42688}" sibTransId="{D5909A32-8171-4CF2-8348-57811F7B9E62}"/>
    <dgm:cxn modelId="{8E69CA91-1CA9-4C35-8F72-82C37792BF99}" type="presOf" srcId="{19326598-21B5-41F4-B7E5-5B37683F916C}" destId="{1FD72D8F-8367-424E-958A-579CB7299D5D}" srcOrd="0" destOrd="1" presId="urn:microsoft.com/office/officeart/2011/layout/TabList"/>
    <dgm:cxn modelId="{827EB694-C43F-4A91-96A1-0393A0E633E6}" type="presOf" srcId="{E7271462-AF7F-4FC8-AF1A-64944ADD568F}" destId="{1FD72D8F-8367-424E-958A-579CB7299D5D}" srcOrd="0" destOrd="0" presId="urn:microsoft.com/office/officeart/2011/layout/TabList"/>
    <dgm:cxn modelId="{AA183199-AC2D-4E0B-8E2F-BF751A24E213}" srcId="{D38AD157-2BE5-47CC-B48B-5BBE2AD5AE18}" destId="{ED444991-210D-4946-9936-0BDED3DBA066}" srcOrd="0" destOrd="0" parTransId="{40AE72C8-E711-40AB-B446-52E3A139B927}" sibTransId="{FF286995-EB0B-4D5D-B6EA-3EE9CA4D3749}"/>
    <dgm:cxn modelId="{DCB844A9-E540-4C19-9DDD-1EF539A4D06F}" srcId="{ED444991-210D-4946-9936-0BDED3DBA066}" destId="{6788E480-4694-4E63-9F3C-3E89A7AA6305}" srcOrd="2" destOrd="0" parTransId="{760B4247-DEBF-4B7B-A9A9-F5CC68478ED7}" sibTransId="{1E482F0B-5FB1-42DA-8EF9-DD592E9936A7}"/>
    <dgm:cxn modelId="{DF9BE2B0-6E58-4B2F-9E94-C8DA35FAF7E7}" type="presOf" srcId="{095AE9B9-A844-4FAA-8AD9-B69A7E6DE6FA}" destId="{4E3C1C9F-4A52-46B3-B12C-5AF5E9D6CE8C}" srcOrd="0" destOrd="0" presId="urn:microsoft.com/office/officeart/2011/layout/TabList"/>
    <dgm:cxn modelId="{90A710B5-48DB-4A92-A539-1FF446DCE882}" srcId="{2C282C15-5E3A-4E84-8C70-7D652C4C75DC}" destId="{DA526C58-6BD3-490D-BF3E-5B680188C0DB}" srcOrd="1" destOrd="0" parTransId="{5EACD610-F184-46A1-BC9F-2B696C579C70}" sibTransId="{3E7BCA42-7CF9-4BF3-8465-10FB6282E9C6}"/>
    <dgm:cxn modelId="{D09959B6-7972-4B95-B1F8-4C07D3AA791E}" srcId="{A3FCDC3F-480F-42FB-934C-8BCCE512AB62}" destId="{78E53A3D-4178-4D96-9F78-D8FB214150BA}" srcOrd="0" destOrd="0" parTransId="{F48AB0AE-F949-4B15-A456-27C22F93C683}" sibTransId="{E9292EAA-1A68-4EFB-B8C0-8040C15C8553}"/>
    <dgm:cxn modelId="{907911B7-344B-41B7-B771-71835493EB0E}" srcId="{ED444991-210D-4946-9936-0BDED3DBA066}" destId="{C0101B68-42A1-49B9-9B07-7C645789AD15}" srcOrd="1" destOrd="0" parTransId="{AA784FFB-9945-445A-B0F4-DA6F538905DD}" sibTransId="{930D05F6-086A-45B9-9AD2-80B4E0C7E10C}"/>
    <dgm:cxn modelId="{1D649ABA-877A-485F-9AE0-1C788DEC1FCA}" type="presOf" srcId="{78E53A3D-4178-4D96-9F78-D8FB214150BA}" destId="{4FF27927-24DF-4B76-AF79-D02D4EC08342}" srcOrd="0" destOrd="0" presId="urn:microsoft.com/office/officeart/2011/layout/TabList"/>
    <dgm:cxn modelId="{D6AF57BD-45E6-44CF-8EC1-CEE3C644DB74}" type="presOf" srcId="{EE209399-9FA9-488D-9617-B18670BC52E4}" destId="{C2A3B297-056C-4C62-9038-542AFBB3BC4F}" srcOrd="0" destOrd="0" presId="urn:microsoft.com/office/officeart/2011/layout/TabList"/>
    <dgm:cxn modelId="{6A374AC2-298D-4CD5-B6D6-365DBF3F9F61}" srcId="{FFA9862F-D841-4506-AC36-48AF639F407E}" destId="{076E08D8-393C-4AB6-9F6B-01ABC4A0E6A4}" srcOrd="2" destOrd="0" parTransId="{8C8DA601-7E81-4149-9AAD-F89C00DD1681}" sibTransId="{E8F103E4-1560-4493-BE26-7D64F21F322F}"/>
    <dgm:cxn modelId="{1CDC3BCF-467A-4604-99C7-E96506AB922E}" type="presOf" srcId="{C0101B68-42A1-49B9-9B07-7C645789AD15}" destId="{A7231637-6838-41B5-966E-3C9D0488F159}" srcOrd="0" destOrd="0" presId="urn:microsoft.com/office/officeart/2011/layout/TabList"/>
    <dgm:cxn modelId="{A4BB45DA-F351-4D54-86FF-D59A74E1949A}" srcId="{FFA9862F-D841-4506-AC36-48AF639F407E}" destId="{EE209399-9FA9-488D-9617-B18670BC52E4}" srcOrd="0" destOrd="0" parTransId="{1A432950-AF23-4404-8516-109D9F29DCCF}" sibTransId="{7C56E858-7C9C-4290-97F7-1CD47709D23F}"/>
    <dgm:cxn modelId="{6BDAE7F5-48EF-49C0-92E0-BA5A0CC71C96}" srcId="{D38AD157-2BE5-47CC-B48B-5BBE2AD5AE18}" destId="{FFA9862F-D841-4506-AC36-48AF639F407E}" srcOrd="1" destOrd="0" parTransId="{753D8910-3085-483E-8F05-E6166C36DA39}" sibTransId="{765BA526-72C4-415D-AAAA-DD7C79740EBD}"/>
    <dgm:cxn modelId="{94FFE559-C557-4563-AB2C-5E63F1946464}" type="presParOf" srcId="{F888B84B-0376-4226-A1D6-9ACB5F879213}" destId="{0BFFC16C-33E4-40E6-A04E-5F430F97CEB1}" srcOrd="0" destOrd="0" presId="urn:microsoft.com/office/officeart/2011/layout/TabList"/>
    <dgm:cxn modelId="{4C35810F-7C00-418E-94F2-2223BD6E7A91}" type="presParOf" srcId="{0BFFC16C-33E4-40E6-A04E-5F430F97CEB1}" destId="{976FAD17-B41D-4D1F-829D-CF98C89A51B0}" srcOrd="0" destOrd="0" presId="urn:microsoft.com/office/officeart/2011/layout/TabList"/>
    <dgm:cxn modelId="{9FB380E3-5F12-4229-9677-090FD62B0B28}" type="presParOf" srcId="{0BFFC16C-33E4-40E6-A04E-5F430F97CEB1}" destId="{0A8FD5A0-BE5C-4F3A-8B7F-5BD8B08FD0CF}" srcOrd="1" destOrd="0" presId="urn:microsoft.com/office/officeart/2011/layout/TabList"/>
    <dgm:cxn modelId="{B18BE60A-C2B1-45CD-A2D6-B00C2BC86FC6}" type="presParOf" srcId="{0BFFC16C-33E4-40E6-A04E-5F430F97CEB1}" destId="{09FB5B68-09C6-4471-BE82-35B7C0E09175}" srcOrd="2" destOrd="0" presId="urn:microsoft.com/office/officeart/2011/layout/TabList"/>
    <dgm:cxn modelId="{82065282-6150-4AF8-97C2-575050D3F722}" type="presParOf" srcId="{F888B84B-0376-4226-A1D6-9ACB5F879213}" destId="{A7231637-6838-41B5-966E-3C9D0488F159}" srcOrd="1" destOrd="0" presId="urn:microsoft.com/office/officeart/2011/layout/TabList"/>
    <dgm:cxn modelId="{A0BB2884-B7E9-4CAA-BD26-CC27D9FD752E}" type="presParOf" srcId="{F888B84B-0376-4226-A1D6-9ACB5F879213}" destId="{7187BF95-3524-4B32-A019-CB5C748BFD42}" srcOrd="2" destOrd="0" presId="urn:microsoft.com/office/officeart/2011/layout/TabList"/>
    <dgm:cxn modelId="{C1AD11BE-6FC7-4575-BB3A-C2D88D867CDB}" type="presParOf" srcId="{F888B84B-0376-4226-A1D6-9ACB5F879213}" destId="{59361973-BE02-4D6F-8596-D54D0A3B12DB}" srcOrd="3" destOrd="0" presId="urn:microsoft.com/office/officeart/2011/layout/TabList"/>
    <dgm:cxn modelId="{B9A1EF80-12E9-48D0-B9AE-6C772066DE76}" type="presParOf" srcId="{59361973-BE02-4D6F-8596-D54D0A3B12DB}" destId="{C2A3B297-056C-4C62-9038-542AFBB3BC4F}" srcOrd="0" destOrd="0" presId="urn:microsoft.com/office/officeart/2011/layout/TabList"/>
    <dgm:cxn modelId="{BF7BB15D-0FFF-4A2E-98C2-F21C8BA34241}" type="presParOf" srcId="{59361973-BE02-4D6F-8596-D54D0A3B12DB}" destId="{B99B5027-9E34-4BF6-BB22-7B2540D275E0}" srcOrd="1" destOrd="0" presId="urn:microsoft.com/office/officeart/2011/layout/TabList"/>
    <dgm:cxn modelId="{10DCD432-A4CA-486D-B1F6-AA9A51C34F96}" type="presParOf" srcId="{59361973-BE02-4D6F-8596-D54D0A3B12DB}" destId="{E14A4552-677E-4742-8D4B-4DB84B05EA4F}" srcOrd="2" destOrd="0" presId="urn:microsoft.com/office/officeart/2011/layout/TabList"/>
    <dgm:cxn modelId="{7E1539D1-EAD1-4C12-9B6A-BE74E09EF100}" type="presParOf" srcId="{F888B84B-0376-4226-A1D6-9ACB5F879213}" destId="{61076B5B-F562-4BEE-8A6C-C98AE10EEB70}" srcOrd="4" destOrd="0" presId="urn:microsoft.com/office/officeart/2011/layout/TabList"/>
    <dgm:cxn modelId="{452A49D1-4B39-4D69-93C7-7CE96E104F31}" type="presParOf" srcId="{F888B84B-0376-4226-A1D6-9ACB5F879213}" destId="{A6AB1FB6-0D2F-4165-938F-D132B45BB2CE}" srcOrd="5" destOrd="0" presId="urn:microsoft.com/office/officeart/2011/layout/TabList"/>
    <dgm:cxn modelId="{06E027AB-A9D0-4CA1-8D6E-2A912CF70887}" type="presParOf" srcId="{F888B84B-0376-4226-A1D6-9ACB5F879213}" destId="{CF86097A-1C34-45F9-AE41-3EDD7F06BCDF}" srcOrd="6" destOrd="0" presId="urn:microsoft.com/office/officeart/2011/layout/TabList"/>
    <dgm:cxn modelId="{65459BF9-171D-4D76-BD09-66A642782058}" type="presParOf" srcId="{CF86097A-1C34-45F9-AE41-3EDD7F06BCDF}" destId="{4FF27927-24DF-4B76-AF79-D02D4EC08342}" srcOrd="0" destOrd="0" presId="urn:microsoft.com/office/officeart/2011/layout/TabList"/>
    <dgm:cxn modelId="{7FEBE14A-7361-4796-8E8C-BA92506187F0}" type="presParOf" srcId="{CF86097A-1C34-45F9-AE41-3EDD7F06BCDF}" destId="{D122DD28-0C3E-46D0-BBA6-CB6FFDD8137C}" srcOrd="1" destOrd="0" presId="urn:microsoft.com/office/officeart/2011/layout/TabList"/>
    <dgm:cxn modelId="{7A78A180-1D96-4E5B-921F-ED53A6BF3896}" type="presParOf" srcId="{CF86097A-1C34-45F9-AE41-3EDD7F06BCDF}" destId="{718DCFF9-DC3B-4E8D-8840-340F19AFDF6E}" srcOrd="2" destOrd="0" presId="urn:microsoft.com/office/officeart/2011/layout/TabList"/>
    <dgm:cxn modelId="{AC286A95-A3F1-4B53-A455-F93E2A89F3E5}" type="presParOf" srcId="{F888B84B-0376-4226-A1D6-9ACB5F879213}" destId="{1FD72D8F-8367-424E-958A-579CB7299D5D}" srcOrd="7" destOrd="0" presId="urn:microsoft.com/office/officeart/2011/layout/TabList"/>
    <dgm:cxn modelId="{2D1D8D12-C2E3-43CA-82A8-A6AA1CDE99B0}" type="presParOf" srcId="{F888B84B-0376-4226-A1D6-9ACB5F879213}" destId="{2213C9C6-E29C-4AF6-8C16-D5B4BF33DA76}" srcOrd="8" destOrd="0" presId="urn:microsoft.com/office/officeart/2011/layout/TabList"/>
    <dgm:cxn modelId="{3E3C275B-41EE-4347-989A-DEB9E43C9952}" type="presParOf" srcId="{F888B84B-0376-4226-A1D6-9ACB5F879213}" destId="{4CAD944A-4E19-44FE-98CB-FF586C6BC23E}" srcOrd="9" destOrd="0" presId="urn:microsoft.com/office/officeart/2011/layout/TabList"/>
    <dgm:cxn modelId="{A4353DC6-A544-41E8-9571-31EEDEA9AF79}" type="presParOf" srcId="{4CAD944A-4E19-44FE-98CB-FF586C6BC23E}" destId="{4E3C1C9F-4A52-46B3-B12C-5AF5E9D6CE8C}" srcOrd="0" destOrd="0" presId="urn:microsoft.com/office/officeart/2011/layout/TabList"/>
    <dgm:cxn modelId="{E64A8759-7531-4216-BCDD-DC6A1F45B833}" type="presParOf" srcId="{4CAD944A-4E19-44FE-98CB-FF586C6BC23E}" destId="{655D3F0E-A1B2-4658-8AE0-A895112CB8E7}" srcOrd="1" destOrd="0" presId="urn:microsoft.com/office/officeart/2011/layout/TabList"/>
    <dgm:cxn modelId="{D4419C7D-A85C-45EA-89FC-2BB5A917578A}" type="presParOf" srcId="{4CAD944A-4E19-44FE-98CB-FF586C6BC23E}" destId="{86224E16-9236-4B92-B36C-AE0121238E3F}" srcOrd="2" destOrd="0" presId="urn:microsoft.com/office/officeart/2011/layout/TabList"/>
    <dgm:cxn modelId="{F76EADB9-4AE6-4629-95B8-4EF5E4F25643}" type="presParOf" srcId="{F888B84B-0376-4226-A1D6-9ACB5F879213}" destId="{A5E7803C-E8A1-41DC-B76F-487BA2FCFE7C}" srcOrd="10" destOrd="0" presId="urn:microsoft.com/office/officeart/2011/layout/Tab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3994B57C-F1BE-451C-9B4A-B2E8E8739BA3}" type="doc">
      <dgm:prSet loTypeId="urn:microsoft.com/office/officeart/2005/8/layout/bProcess4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76C95E1-EC6F-44BF-ACF8-8B18B4660263}">
      <dgm:prSet phldrT="[Text]"/>
      <dgm:spPr/>
      <dgm:t>
        <a:bodyPr/>
        <a:lstStyle/>
        <a:p>
          <a:r>
            <a:rPr lang="en-US" b="1" dirty="0"/>
            <a:t>Create the input x and label y matrices</a:t>
          </a:r>
        </a:p>
      </dgm:t>
    </dgm:pt>
    <dgm:pt modelId="{E215C659-DDCD-4468-B084-795FF5AF775F}" type="parTrans" cxnId="{1B9C108A-F166-48F3-B9FA-2A14D2F6A242}">
      <dgm:prSet/>
      <dgm:spPr/>
      <dgm:t>
        <a:bodyPr/>
        <a:lstStyle/>
        <a:p>
          <a:endParaRPr lang="en-US"/>
        </a:p>
      </dgm:t>
    </dgm:pt>
    <dgm:pt modelId="{77A069F2-136E-488E-AADD-8B5F462AE57F}" type="sibTrans" cxnId="{1B9C108A-F166-48F3-B9FA-2A14D2F6A242}">
      <dgm:prSet/>
      <dgm:spPr/>
      <dgm:t>
        <a:bodyPr/>
        <a:lstStyle/>
        <a:p>
          <a:endParaRPr lang="en-US"/>
        </a:p>
      </dgm:t>
    </dgm:pt>
    <dgm:pt modelId="{30FD1FDC-82E9-4F46-A9C9-18495E875FF5}">
      <dgm:prSet phldrT="[Text]"/>
      <dgm:spPr/>
      <dgm:t>
        <a:bodyPr/>
        <a:lstStyle/>
        <a:p>
          <a:r>
            <a:rPr lang="en-US" b="1" dirty="0"/>
            <a:t>Standardize the data</a:t>
          </a:r>
        </a:p>
      </dgm:t>
    </dgm:pt>
    <dgm:pt modelId="{AEB75049-1281-45B9-BF38-5AE8148177E5}" type="parTrans" cxnId="{926BBD04-96F4-4D29-9C37-C8556F8657CB}">
      <dgm:prSet/>
      <dgm:spPr/>
      <dgm:t>
        <a:bodyPr/>
        <a:lstStyle/>
        <a:p>
          <a:endParaRPr lang="en-US"/>
        </a:p>
      </dgm:t>
    </dgm:pt>
    <dgm:pt modelId="{B9A925BD-963D-4005-97F1-288513A2E2B2}" type="sibTrans" cxnId="{926BBD04-96F4-4D29-9C37-C8556F8657CB}">
      <dgm:prSet/>
      <dgm:spPr/>
      <dgm:t>
        <a:bodyPr/>
        <a:lstStyle/>
        <a:p>
          <a:endParaRPr lang="en-US"/>
        </a:p>
      </dgm:t>
    </dgm:pt>
    <dgm:pt modelId="{EB3DC6B2-307F-4ADD-88FD-9FD7F391AFFD}">
      <dgm:prSet phldrT="[Text]"/>
      <dgm:spPr/>
      <dgm:t>
        <a:bodyPr/>
        <a:lstStyle/>
        <a:p>
          <a:r>
            <a:rPr lang="en-US" b="1" dirty="0"/>
            <a:t>Split data into training and testing sets</a:t>
          </a:r>
        </a:p>
      </dgm:t>
    </dgm:pt>
    <dgm:pt modelId="{2CF01FEA-0313-4DA0-852A-A683D0E6D0D1}" type="parTrans" cxnId="{A776F77F-B4E8-4DCB-861E-31C51DD1C750}">
      <dgm:prSet/>
      <dgm:spPr/>
      <dgm:t>
        <a:bodyPr/>
        <a:lstStyle/>
        <a:p>
          <a:endParaRPr lang="en-US"/>
        </a:p>
      </dgm:t>
    </dgm:pt>
    <dgm:pt modelId="{3ED00D17-3CE8-4ED5-9955-16D91988848E}" type="sibTrans" cxnId="{A776F77F-B4E8-4DCB-861E-31C51DD1C750}">
      <dgm:prSet/>
      <dgm:spPr/>
      <dgm:t>
        <a:bodyPr/>
        <a:lstStyle/>
        <a:p>
          <a:endParaRPr lang="en-US"/>
        </a:p>
      </dgm:t>
    </dgm:pt>
    <dgm:pt modelId="{0BEF4B6E-4BF7-47CA-8DB2-6641E16157FF}">
      <dgm:prSet phldrT="[Text]"/>
      <dgm:spPr/>
      <dgm:t>
        <a:bodyPr/>
        <a:lstStyle/>
        <a:p>
          <a:r>
            <a:rPr lang="en-US" b="1" dirty="0"/>
            <a:t>Create a GridSearchCV object </a:t>
          </a:r>
        </a:p>
      </dgm:t>
    </dgm:pt>
    <dgm:pt modelId="{08E511E3-37E9-493E-A2FC-9F605D803DF2}" type="parTrans" cxnId="{8FC0668A-849B-4E4F-AAE1-2A8F0B67B8CC}">
      <dgm:prSet/>
      <dgm:spPr/>
      <dgm:t>
        <a:bodyPr/>
        <a:lstStyle/>
        <a:p>
          <a:endParaRPr lang="en-US"/>
        </a:p>
      </dgm:t>
    </dgm:pt>
    <dgm:pt modelId="{6CEB4E28-FE03-4C86-B407-6D4770D975FC}" type="sibTrans" cxnId="{8FC0668A-849B-4E4F-AAE1-2A8F0B67B8CC}">
      <dgm:prSet/>
      <dgm:spPr/>
      <dgm:t>
        <a:bodyPr/>
        <a:lstStyle/>
        <a:p>
          <a:endParaRPr lang="en-US"/>
        </a:p>
      </dgm:t>
    </dgm:pt>
    <dgm:pt modelId="{B127B4E7-0951-48A0-A08D-94A2EF5B3B72}">
      <dgm:prSet phldrT="[Text]"/>
      <dgm:spPr/>
      <dgm:t>
        <a:bodyPr/>
        <a:lstStyle/>
        <a:p>
          <a:r>
            <a:rPr lang="en-US" b="1" dirty="0"/>
            <a:t>Fit the training and testing sets into GridSearchCV</a:t>
          </a:r>
        </a:p>
      </dgm:t>
    </dgm:pt>
    <dgm:pt modelId="{865A748D-4BED-4EEE-995F-8ED164C95336}" type="parTrans" cxnId="{CCB193B4-DCA3-4E9A-B5CB-1787F98F4118}">
      <dgm:prSet/>
      <dgm:spPr/>
      <dgm:t>
        <a:bodyPr/>
        <a:lstStyle/>
        <a:p>
          <a:endParaRPr lang="en-US"/>
        </a:p>
      </dgm:t>
    </dgm:pt>
    <dgm:pt modelId="{53AB5B77-6387-4717-8E25-3DC0B5714951}" type="sibTrans" cxnId="{CCB193B4-DCA3-4E9A-B5CB-1787F98F4118}">
      <dgm:prSet/>
      <dgm:spPr/>
      <dgm:t>
        <a:bodyPr/>
        <a:lstStyle/>
        <a:p>
          <a:endParaRPr lang="en-US"/>
        </a:p>
      </dgm:t>
    </dgm:pt>
    <dgm:pt modelId="{47093D75-D800-47E5-8597-3D3927EC8FF6}">
      <dgm:prSet phldrT="[Text]"/>
      <dgm:spPr/>
      <dgm:t>
        <a:bodyPr/>
        <a:lstStyle/>
        <a:p>
          <a:r>
            <a:rPr lang="en-US" b="1" dirty="0"/>
            <a:t>Calculate the accuracy on the test data</a:t>
          </a:r>
        </a:p>
      </dgm:t>
    </dgm:pt>
    <dgm:pt modelId="{5175CDB3-2D3B-4446-80C1-33ECF21410B8}" type="parTrans" cxnId="{BCD4A92E-6152-4024-9D85-251761CFEBCB}">
      <dgm:prSet/>
      <dgm:spPr/>
      <dgm:t>
        <a:bodyPr/>
        <a:lstStyle/>
        <a:p>
          <a:endParaRPr lang="en-US"/>
        </a:p>
      </dgm:t>
    </dgm:pt>
    <dgm:pt modelId="{E792F969-AF1C-4158-AD6F-9AE12E2CB033}" type="sibTrans" cxnId="{BCD4A92E-6152-4024-9D85-251761CFEBCB}">
      <dgm:prSet/>
      <dgm:spPr/>
      <dgm:t>
        <a:bodyPr/>
        <a:lstStyle/>
        <a:p>
          <a:endParaRPr lang="en-US"/>
        </a:p>
      </dgm:t>
    </dgm:pt>
    <dgm:pt modelId="{29995543-11D8-400B-9347-CF4BF1D68CAF}">
      <dgm:prSet phldrT="[Text]"/>
      <dgm:spPr/>
      <dgm:t>
        <a:bodyPr/>
        <a:lstStyle/>
        <a:p>
          <a:r>
            <a:rPr lang="en-US" b="1" dirty="0"/>
            <a:t>Choose the most favorable model</a:t>
          </a:r>
        </a:p>
      </dgm:t>
    </dgm:pt>
    <dgm:pt modelId="{73D2BAF1-763B-4E6D-9F0B-270F469D94B0}" type="parTrans" cxnId="{2425C362-5F31-4500-A1BC-BA7CB07D2528}">
      <dgm:prSet/>
      <dgm:spPr/>
      <dgm:t>
        <a:bodyPr/>
        <a:lstStyle/>
        <a:p>
          <a:endParaRPr lang="en-US"/>
        </a:p>
      </dgm:t>
    </dgm:pt>
    <dgm:pt modelId="{2F709FCE-30D7-47B5-B976-E86EE001335E}" type="sibTrans" cxnId="{2425C362-5F31-4500-A1BC-BA7CB07D2528}">
      <dgm:prSet/>
      <dgm:spPr/>
      <dgm:t>
        <a:bodyPr/>
        <a:lstStyle/>
        <a:p>
          <a:endParaRPr lang="en-US"/>
        </a:p>
      </dgm:t>
    </dgm:pt>
    <dgm:pt modelId="{4BB5914A-8804-4222-A181-F2F0F4E2C0EF}">
      <dgm:prSet phldrT="[Text]"/>
      <dgm:spPr/>
      <dgm:t>
        <a:bodyPr/>
        <a:lstStyle/>
        <a:p>
          <a:r>
            <a:rPr lang="en-US" b="1" dirty="0"/>
            <a:t>Compare the prediction with the real labels</a:t>
          </a:r>
        </a:p>
      </dgm:t>
    </dgm:pt>
    <dgm:pt modelId="{ABC24A0D-A3CB-4ED6-A099-6ABE1D46FBCC}" type="parTrans" cxnId="{E57CE762-0509-49FF-BA6B-6C138BDB6383}">
      <dgm:prSet/>
      <dgm:spPr/>
      <dgm:t>
        <a:bodyPr/>
        <a:lstStyle/>
        <a:p>
          <a:endParaRPr lang="en-US"/>
        </a:p>
      </dgm:t>
    </dgm:pt>
    <dgm:pt modelId="{DD5A8701-8D1A-4D15-BB7B-77C2C41857F1}" type="sibTrans" cxnId="{E57CE762-0509-49FF-BA6B-6C138BDB6383}">
      <dgm:prSet/>
      <dgm:spPr/>
      <dgm:t>
        <a:bodyPr/>
        <a:lstStyle/>
        <a:p>
          <a:endParaRPr lang="en-US"/>
        </a:p>
      </dgm:t>
    </dgm:pt>
    <dgm:pt modelId="{1DE488AA-468F-4269-9F3C-8385797A9EB0}" type="pres">
      <dgm:prSet presAssocID="{3994B57C-F1BE-451C-9B4A-B2E8E8739BA3}" presName="Name0" presStyleCnt="0">
        <dgm:presLayoutVars>
          <dgm:dir/>
          <dgm:resizeHandles/>
        </dgm:presLayoutVars>
      </dgm:prSet>
      <dgm:spPr/>
    </dgm:pt>
    <dgm:pt modelId="{BAF1383D-2F23-492A-B474-684C7AA8946A}" type="pres">
      <dgm:prSet presAssocID="{576C95E1-EC6F-44BF-ACF8-8B18B4660263}" presName="compNode" presStyleCnt="0"/>
      <dgm:spPr/>
    </dgm:pt>
    <dgm:pt modelId="{F38772B2-1CAA-4D74-83D0-31CE98E74A8E}" type="pres">
      <dgm:prSet presAssocID="{576C95E1-EC6F-44BF-ACF8-8B18B4660263}" presName="dummyConnPt" presStyleCnt="0"/>
      <dgm:spPr/>
    </dgm:pt>
    <dgm:pt modelId="{1629DD33-45A2-4F66-96BE-DC9C1831C72F}" type="pres">
      <dgm:prSet presAssocID="{576C95E1-EC6F-44BF-ACF8-8B18B4660263}" presName="node" presStyleLbl="node1" presStyleIdx="0" presStyleCnt="8">
        <dgm:presLayoutVars>
          <dgm:bulletEnabled val="1"/>
        </dgm:presLayoutVars>
      </dgm:prSet>
      <dgm:spPr/>
    </dgm:pt>
    <dgm:pt modelId="{E9DE77F0-BCFB-4E01-BA0E-8548AB9916B2}" type="pres">
      <dgm:prSet presAssocID="{77A069F2-136E-488E-AADD-8B5F462AE57F}" presName="sibTrans" presStyleLbl="bgSibTrans2D1" presStyleIdx="0" presStyleCnt="7" custAng="10800000" custScaleY="210420" custLinFactY="-69563" custLinFactNeighborX="34869" custLinFactNeighborY="-100000"/>
      <dgm:spPr>
        <a:prstGeom prst="leftArrow">
          <a:avLst/>
        </a:prstGeom>
      </dgm:spPr>
    </dgm:pt>
    <dgm:pt modelId="{58EBDAB8-597D-45C0-93ED-907F9791ABFC}" type="pres">
      <dgm:prSet presAssocID="{30FD1FDC-82E9-4F46-A9C9-18495E875FF5}" presName="compNode" presStyleCnt="0"/>
      <dgm:spPr/>
    </dgm:pt>
    <dgm:pt modelId="{AFEA666C-E105-4574-9B5C-2D5F4B6B2ED4}" type="pres">
      <dgm:prSet presAssocID="{30FD1FDC-82E9-4F46-A9C9-18495E875FF5}" presName="dummyConnPt" presStyleCnt="0"/>
      <dgm:spPr/>
    </dgm:pt>
    <dgm:pt modelId="{8E42C561-BB4E-4151-982E-B36B404A78CC}" type="pres">
      <dgm:prSet presAssocID="{30FD1FDC-82E9-4F46-A9C9-18495E875FF5}" presName="node" presStyleLbl="node1" presStyleIdx="1" presStyleCnt="8">
        <dgm:presLayoutVars>
          <dgm:bulletEnabled val="1"/>
        </dgm:presLayoutVars>
      </dgm:prSet>
      <dgm:spPr/>
    </dgm:pt>
    <dgm:pt modelId="{1F938123-B457-421E-AF40-88168F9BE2D0}" type="pres">
      <dgm:prSet presAssocID="{B9A925BD-963D-4005-97F1-288513A2E2B2}" presName="sibTrans" presStyleLbl="bgSibTrans2D1" presStyleIdx="1" presStyleCnt="7" custAng="10800000" custScaleY="216830" custLinFactY="-66721" custLinFactNeighborX="35256" custLinFactNeighborY="-100000"/>
      <dgm:spPr>
        <a:prstGeom prst="leftArrow">
          <a:avLst/>
        </a:prstGeom>
      </dgm:spPr>
    </dgm:pt>
    <dgm:pt modelId="{34A653BE-0B97-44C1-A443-B0D9EFF4AD88}" type="pres">
      <dgm:prSet presAssocID="{EB3DC6B2-307F-4ADD-88FD-9FD7F391AFFD}" presName="compNode" presStyleCnt="0"/>
      <dgm:spPr/>
    </dgm:pt>
    <dgm:pt modelId="{6C258BF8-C177-4783-B7EE-8BFF5ABD2A72}" type="pres">
      <dgm:prSet presAssocID="{EB3DC6B2-307F-4ADD-88FD-9FD7F391AFFD}" presName="dummyConnPt" presStyleCnt="0"/>
      <dgm:spPr/>
    </dgm:pt>
    <dgm:pt modelId="{49D78E89-BF84-42C3-8603-5C0625E2F416}" type="pres">
      <dgm:prSet presAssocID="{EB3DC6B2-307F-4ADD-88FD-9FD7F391AFFD}" presName="node" presStyleLbl="node1" presStyleIdx="2" presStyleCnt="8">
        <dgm:presLayoutVars>
          <dgm:bulletEnabled val="1"/>
        </dgm:presLayoutVars>
      </dgm:prSet>
      <dgm:spPr/>
    </dgm:pt>
    <dgm:pt modelId="{B12B4F76-0801-4081-95B8-11C31EDC013C}" type="pres">
      <dgm:prSet presAssocID="{3ED00D17-3CE8-4ED5-9955-16D91988848E}" presName="sibTrans" presStyleLbl="bgSibTrans2D1" presStyleIdx="2" presStyleCnt="7" custAng="10800000" custScaleY="250880" custLinFactY="69926" custLinFactNeighborX="-15193" custLinFactNeighborY="100000"/>
      <dgm:spPr>
        <a:prstGeom prst="leftArrow">
          <a:avLst/>
        </a:prstGeom>
      </dgm:spPr>
    </dgm:pt>
    <dgm:pt modelId="{E8D1CC94-EF8A-420E-A4AE-40773E5CD45E}" type="pres">
      <dgm:prSet presAssocID="{0BEF4B6E-4BF7-47CA-8DB2-6641E16157FF}" presName="compNode" presStyleCnt="0"/>
      <dgm:spPr/>
    </dgm:pt>
    <dgm:pt modelId="{6A5665A4-AF55-47BE-B0C7-2242CAC94547}" type="pres">
      <dgm:prSet presAssocID="{0BEF4B6E-4BF7-47CA-8DB2-6641E16157FF}" presName="dummyConnPt" presStyleCnt="0"/>
      <dgm:spPr/>
    </dgm:pt>
    <dgm:pt modelId="{CF83CB02-4F25-41DF-9CE6-BD1EE337D666}" type="pres">
      <dgm:prSet presAssocID="{0BEF4B6E-4BF7-47CA-8DB2-6641E16157FF}" presName="node" presStyleLbl="node1" presStyleIdx="3" presStyleCnt="8">
        <dgm:presLayoutVars>
          <dgm:bulletEnabled val="1"/>
        </dgm:presLayoutVars>
      </dgm:prSet>
      <dgm:spPr/>
    </dgm:pt>
    <dgm:pt modelId="{33821736-ACFB-4EB8-861A-CDBA6D98C552}" type="pres">
      <dgm:prSet presAssocID="{6CEB4E28-FE03-4C86-B407-6D4770D975FC}" presName="sibTrans" presStyleLbl="bgSibTrans2D1" presStyleIdx="3" presStyleCnt="7" custAng="10800000" custScaleY="223774" custLinFactY="207017" custLinFactNeighborX="39905" custLinFactNeighborY="300000"/>
      <dgm:spPr>
        <a:prstGeom prst="leftArrow">
          <a:avLst/>
        </a:prstGeom>
      </dgm:spPr>
    </dgm:pt>
    <dgm:pt modelId="{37284953-16B7-444F-8879-804837EAA688}" type="pres">
      <dgm:prSet presAssocID="{B127B4E7-0951-48A0-A08D-94A2EF5B3B72}" presName="compNode" presStyleCnt="0"/>
      <dgm:spPr/>
    </dgm:pt>
    <dgm:pt modelId="{C75414F0-DB02-4139-9AFF-2F7563FF1A42}" type="pres">
      <dgm:prSet presAssocID="{B127B4E7-0951-48A0-A08D-94A2EF5B3B72}" presName="dummyConnPt" presStyleCnt="0"/>
      <dgm:spPr/>
    </dgm:pt>
    <dgm:pt modelId="{01F50F09-C624-4A2F-B6B7-7BE1CED3F411}" type="pres">
      <dgm:prSet presAssocID="{B127B4E7-0951-48A0-A08D-94A2EF5B3B72}" presName="node" presStyleLbl="node1" presStyleIdx="4" presStyleCnt="8">
        <dgm:presLayoutVars>
          <dgm:bulletEnabled val="1"/>
        </dgm:presLayoutVars>
      </dgm:prSet>
      <dgm:spPr/>
    </dgm:pt>
    <dgm:pt modelId="{E107E443-C3FD-4EDC-BE48-E98450DA856A}" type="pres">
      <dgm:prSet presAssocID="{53AB5B77-6387-4717-8E25-3DC0B5714951}" presName="sibTrans" presStyleLbl="bgSibTrans2D1" presStyleIdx="4" presStyleCnt="7" custAng="10800000" custScaleY="230180" custLinFactY="200000" custLinFactNeighborX="41455" custLinFactNeighborY="299979"/>
      <dgm:spPr>
        <a:prstGeom prst="leftArrow">
          <a:avLst/>
        </a:prstGeom>
      </dgm:spPr>
    </dgm:pt>
    <dgm:pt modelId="{F730B1BF-421B-4D71-9234-BA4C4DBFAA2A}" type="pres">
      <dgm:prSet presAssocID="{47093D75-D800-47E5-8597-3D3927EC8FF6}" presName="compNode" presStyleCnt="0"/>
      <dgm:spPr/>
    </dgm:pt>
    <dgm:pt modelId="{04141AB1-B4AA-4112-AF3C-3BACB39C82F9}" type="pres">
      <dgm:prSet presAssocID="{47093D75-D800-47E5-8597-3D3927EC8FF6}" presName="dummyConnPt" presStyleCnt="0"/>
      <dgm:spPr/>
    </dgm:pt>
    <dgm:pt modelId="{477DBDDF-9758-4810-98A6-F8F19E2B32C4}" type="pres">
      <dgm:prSet presAssocID="{47093D75-D800-47E5-8597-3D3927EC8FF6}" presName="node" presStyleLbl="node1" presStyleIdx="5" presStyleCnt="8">
        <dgm:presLayoutVars>
          <dgm:bulletEnabled val="1"/>
        </dgm:presLayoutVars>
      </dgm:prSet>
      <dgm:spPr/>
    </dgm:pt>
    <dgm:pt modelId="{DF6686DE-506E-4505-943E-15C711305985}" type="pres">
      <dgm:prSet presAssocID="{E792F969-AF1C-4158-AD6F-9AE12E2CB033}" presName="sibTrans" presStyleLbl="bgSibTrans2D1" presStyleIdx="5" presStyleCnt="7" custAng="10800000" custScaleY="224152" custLinFactY="60308" custLinFactNeighborX="-14812" custLinFactNeighborY="100000"/>
      <dgm:spPr>
        <a:prstGeom prst="leftArrow">
          <a:avLst/>
        </a:prstGeom>
      </dgm:spPr>
    </dgm:pt>
    <dgm:pt modelId="{66734AB4-2BCA-4AED-A0B0-277A75AB177C}" type="pres">
      <dgm:prSet presAssocID="{29995543-11D8-400B-9347-CF4BF1D68CAF}" presName="compNode" presStyleCnt="0"/>
      <dgm:spPr/>
    </dgm:pt>
    <dgm:pt modelId="{5A1BF0F8-9813-47D7-8E90-F6B3208A4DA4}" type="pres">
      <dgm:prSet presAssocID="{29995543-11D8-400B-9347-CF4BF1D68CAF}" presName="dummyConnPt" presStyleCnt="0"/>
      <dgm:spPr/>
    </dgm:pt>
    <dgm:pt modelId="{53824EDE-BAF1-4C70-AC50-EE72E31AF50A}" type="pres">
      <dgm:prSet presAssocID="{29995543-11D8-400B-9347-CF4BF1D68CAF}" presName="node" presStyleLbl="node1" presStyleIdx="6" presStyleCnt="8">
        <dgm:presLayoutVars>
          <dgm:bulletEnabled val="1"/>
        </dgm:presLayoutVars>
      </dgm:prSet>
      <dgm:spPr/>
    </dgm:pt>
    <dgm:pt modelId="{C710671C-D180-49B1-81F1-AD889109B769}" type="pres">
      <dgm:prSet presAssocID="{2F709FCE-30D7-47B5-B976-E86EE001335E}" presName="sibTrans" presStyleLbl="bgSibTrans2D1" presStyleIdx="6" presStyleCnt="7" custAng="10800000" custScaleY="224315" custLinFactY="-59056" custLinFactNeighborX="41842" custLinFactNeighborY="-100000"/>
      <dgm:spPr>
        <a:prstGeom prst="leftArrow">
          <a:avLst/>
        </a:prstGeom>
      </dgm:spPr>
    </dgm:pt>
    <dgm:pt modelId="{2B5EB717-B09E-4D7B-958B-CE3D6CA0C09D}" type="pres">
      <dgm:prSet presAssocID="{4BB5914A-8804-4222-A181-F2F0F4E2C0EF}" presName="compNode" presStyleCnt="0"/>
      <dgm:spPr/>
    </dgm:pt>
    <dgm:pt modelId="{32C9E067-3C3C-44C8-82DF-5C9ECE5DE521}" type="pres">
      <dgm:prSet presAssocID="{4BB5914A-8804-4222-A181-F2F0F4E2C0EF}" presName="dummyConnPt" presStyleCnt="0"/>
      <dgm:spPr/>
    </dgm:pt>
    <dgm:pt modelId="{C3213133-4727-4289-A26F-6A85A3D8FBB3}" type="pres">
      <dgm:prSet presAssocID="{4BB5914A-8804-4222-A181-F2F0F4E2C0EF}" presName="node" presStyleLbl="node1" presStyleIdx="7" presStyleCnt="8">
        <dgm:presLayoutVars>
          <dgm:bulletEnabled val="1"/>
        </dgm:presLayoutVars>
      </dgm:prSet>
      <dgm:spPr/>
    </dgm:pt>
  </dgm:ptLst>
  <dgm:cxnLst>
    <dgm:cxn modelId="{926BBD04-96F4-4D29-9C37-C8556F8657CB}" srcId="{3994B57C-F1BE-451C-9B4A-B2E8E8739BA3}" destId="{30FD1FDC-82E9-4F46-A9C9-18495E875FF5}" srcOrd="1" destOrd="0" parTransId="{AEB75049-1281-45B9-BF38-5AE8148177E5}" sibTransId="{B9A925BD-963D-4005-97F1-288513A2E2B2}"/>
    <dgm:cxn modelId="{A3B52C19-DD5F-45EF-A419-13C11055DE87}" type="presOf" srcId="{6CEB4E28-FE03-4C86-B407-6D4770D975FC}" destId="{33821736-ACFB-4EB8-861A-CDBA6D98C552}" srcOrd="0" destOrd="0" presId="urn:microsoft.com/office/officeart/2005/8/layout/bProcess4"/>
    <dgm:cxn modelId="{74D0BE1A-0D70-4DAA-8284-676C296CDC45}" type="presOf" srcId="{77A069F2-136E-488E-AADD-8B5F462AE57F}" destId="{E9DE77F0-BCFB-4E01-BA0E-8548AB9916B2}" srcOrd="0" destOrd="0" presId="urn:microsoft.com/office/officeart/2005/8/layout/bProcess4"/>
    <dgm:cxn modelId="{EF798A1B-4A0F-48AE-8403-8BD919F850EA}" type="presOf" srcId="{EB3DC6B2-307F-4ADD-88FD-9FD7F391AFFD}" destId="{49D78E89-BF84-42C3-8603-5C0625E2F416}" srcOrd="0" destOrd="0" presId="urn:microsoft.com/office/officeart/2005/8/layout/bProcess4"/>
    <dgm:cxn modelId="{E46D8C25-8664-41C8-95B4-39F3089B4B62}" type="presOf" srcId="{53AB5B77-6387-4717-8E25-3DC0B5714951}" destId="{E107E443-C3FD-4EDC-BE48-E98450DA856A}" srcOrd="0" destOrd="0" presId="urn:microsoft.com/office/officeart/2005/8/layout/bProcess4"/>
    <dgm:cxn modelId="{60C87528-580A-4D07-8D7B-9A3F4781E229}" type="presOf" srcId="{30FD1FDC-82E9-4F46-A9C9-18495E875FF5}" destId="{8E42C561-BB4E-4151-982E-B36B404A78CC}" srcOrd="0" destOrd="0" presId="urn:microsoft.com/office/officeart/2005/8/layout/bProcess4"/>
    <dgm:cxn modelId="{BCD4A92E-6152-4024-9D85-251761CFEBCB}" srcId="{3994B57C-F1BE-451C-9B4A-B2E8E8739BA3}" destId="{47093D75-D800-47E5-8597-3D3927EC8FF6}" srcOrd="5" destOrd="0" parTransId="{5175CDB3-2D3B-4446-80C1-33ECF21410B8}" sibTransId="{E792F969-AF1C-4158-AD6F-9AE12E2CB033}"/>
    <dgm:cxn modelId="{2425C362-5F31-4500-A1BC-BA7CB07D2528}" srcId="{3994B57C-F1BE-451C-9B4A-B2E8E8739BA3}" destId="{29995543-11D8-400B-9347-CF4BF1D68CAF}" srcOrd="6" destOrd="0" parTransId="{73D2BAF1-763B-4E6D-9F0B-270F469D94B0}" sibTransId="{2F709FCE-30D7-47B5-B976-E86EE001335E}"/>
    <dgm:cxn modelId="{E57CE762-0509-49FF-BA6B-6C138BDB6383}" srcId="{3994B57C-F1BE-451C-9B4A-B2E8E8739BA3}" destId="{4BB5914A-8804-4222-A181-F2F0F4E2C0EF}" srcOrd="7" destOrd="0" parTransId="{ABC24A0D-A3CB-4ED6-A099-6ABE1D46FBCC}" sibTransId="{DD5A8701-8D1A-4D15-BB7B-77C2C41857F1}"/>
    <dgm:cxn modelId="{F1C0B969-5FDE-4DBF-B44A-B501DE2E0B0B}" type="presOf" srcId="{3ED00D17-3CE8-4ED5-9955-16D91988848E}" destId="{B12B4F76-0801-4081-95B8-11C31EDC013C}" srcOrd="0" destOrd="0" presId="urn:microsoft.com/office/officeart/2005/8/layout/bProcess4"/>
    <dgm:cxn modelId="{68E96D52-6207-418A-A022-C0112E3C69A9}" type="presOf" srcId="{B127B4E7-0951-48A0-A08D-94A2EF5B3B72}" destId="{01F50F09-C624-4A2F-B6B7-7BE1CED3F411}" srcOrd="0" destOrd="0" presId="urn:microsoft.com/office/officeart/2005/8/layout/bProcess4"/>
    <dgm:cxn modelId="{43CE6C75-888D-4F61-A71E-2FA6A9771AF3}" type="presOf" srcId="{47093D75-D800-47E5-8597-3D3927EC8FF6}" destId="{477DBDDF-9758-4810-98A6-F8F19E2B32C4}" srcOrd="0" destOrd="0" presId="urn:microsoft.com/office/officeart/2005/8/layout/bProcess4"/>
    <dgm:cxn modelId="{FB8DEF57-0E86-4310-8838-DB8E7887532D}" type="presOf" srcId="{29995543-11D8-400B-9347-CF4BF1D68CAF}" destId="{53824EDE-BAF1-4C70-AC50-EE72E31AF50A}" srcOrd="0" destOrd="0" presId="urn:microsoft.com/office/officeart/2005/8/layout/bProcess4"/>
    <dgm:cxn modelId="{DBA7DB7A-C3E9-4341-BAB4-C2F74E3CDED0}" type="presOf" srcId="{2F709FCE-30D7-47B5-B976-E86EE001335E}" destId="{C710671C-D180-49B1-81F1-AD889109B769}" srcOrd="0" destOrd="0" presId="urn:microsoft.com/office/officeart/2005/8/layout/bProcess4"/>
    <dgm:cxn modelId="{B2F2CE7F-DEE8-42E2-A70E-857D2E83543A}" type="presOf" srcId="{E792F969-AF1C-4158-AD6F-9AE12E2CB033}" destId="{DF6686DE-506E-4505-943E-15C711305985}" srcOrd="0" destOrd="0" presId="urn:microsoft.com/office/officeart/2005/8/layout/bProcess4"/>
    <dgm:cxn modelId="{A776F77F-B4E8-4DCB-861E-31C51DD1C750}" srcId="{3994B57C-F1BE-451C-9B4A-B2E8E8739BA3}" destId="{EB3DC6B2-307F-4ADD-88FD-9FD7F391AFFD}" srcOrd="2" destOrd="0" parTransId="{2CF01FEA-0313-4DA0-852A-A683D0E6D0D1}" sibTransId="{3ED00D17-3CE8-4ED5-9955-16D91988848E}"/>
    <dgm:cxn modelId="{1074F088-1A7A-4861-8899-20677D7B70C5}" type="presOf" srcId="{0BEF4B6E-4BF7-47CA-8DB2-6641E16157FF}" destId="{CF83CB02-4F25-41DF-9CE6-BD1EE337D666}" srcOrd="0" destOrd="0" presId="urn:microsoft.com/office/officeart/2005/8/layout/bProcess4"/>
    <dgm:cxn modelId="{1B9C108A-F166-48F3-B9FA-2A14D2F6A242}" srcId="{3994B57C-F1BE-451C-9B4A-B2E8E8739BA3}" destId="{576C95E1-EC6F-44BF-ACF8-8B18B4660263}" srcOrd="0" destOrd="0" parTransId="{E215C659-DDCD-4468-B084-795FF5AF775F}" sibTransId="{77A069F2-136E-488E-AADD-8B5F462AE57F}"/>
    <dgm:cxn modelId="{8FC0668A-849B-4E4F-AAE1-2A8F0B67B8CC}" srcId="{3994B57C-F1BE-451C-9B4A-B2E8E8739BA3}" destId="{0BEF4B6E-4BF7-47CA-8DB2-6641E16157FF}" srcOrd="3" destOrd="0" parTransId="{08E511E3-37E9-493E-A2FC-9F605D803DF2}" sibTransId="{6CEB4E28-FE03-4C86-B407-6D4770D975FC}"/>
    <dgm:cxn modelId="{CCB193B4-DCA3-4E9A-B5CB-1787F98F4118}" srcId="{3994B57C-F1BE-451C-9B4A-B2E8E8739BA3}" destId="{B127B4E7-0951-48A0-A08D-94A2EF5B3B72}" srcOrd="4" destOrd="0" parTransId="{865A748D-4BED-4EEE-995F-8ED164C95336}" sibTransId="{53AB5B77-6387-4717-8E25-3DC0B5714951}"/>
    <dgm:cxn modelId="{407586BF-CF9E-4D1F-8EBE-5B79C16BD632}" type="presOf" srcId="{4BB5914A-8804-4222-A181-F2F0F4E2C0EF}" destId="{C3213133-4727-4289-A26F-6A85A3D8FBB3}" srcOrd="0" destOrd="0" presId="urn:microsoft.com/office/officeart/2005/8/layout/bProcess4"/>
    <dgm:cxn modelId="{2BB774C0-5E9B-4BB5-A571-B3D3F041C7F6}" type="presOf" srcId="{B9A925BD-963D-4005-97F1-288513A2E2B2}" destId="{1F938123-B457-421E-AF40-88168F9BE2D0}" srcOrd="0" destOrd="0" presId="urn:microsoft.com/office/officeart/2005/8/layout/bProcess4"/>
    <dgm:cxn modelId="{F2C425CE-711A-4BEC-82A8-2D446ABE7600}" type="presOf" srcId="{3994B57C-F1BE-451C-9B4A-B2E8E8739BA3}" destId="{1DE488AA-468F-4269-9F3C-8385797A9EB0}" srcOrd="0" destOrd="0" presId="urn:microsoft.com/office/officeart/2005/8/layout/bProcess4"/>
    <dgm:cxn modelId="{2114C8FC-A8D3-4DB9-9CE6-AB277991C8D4}" type="presOf" srcId="{576C95E1-EC6F-44BF-ACF8-8B18B4660263}" destId="{1629DD33-45A2-4F66-96BE-DC9C1831C72F}" srcOrd="0" destOrd="0" presId="urn:microsoft.com/office/officeart/2005/8/layout/bProcess4"/>
    <dgm:cxn modelId="{FF5A1203-4367-4069-9745-5E591DEDBE65}" type="presParOf" srcId="{1DE488AA-468F-4269-9F3C-8385797A9EB0}" destId="{BAF1383D-2F23-492A-B474-684C7AA8946A}" srcOrd="0" destOrd="0" presId="urn:microsoft.com/office/officeart/2005/8/layout/bProcess4"/>
    <dgm:cxn modelId="{87D3A06B-B976-4FFD-AF43-663707B17A2B}" type="presParOf" srcId="{BAF1383D-2F23-492A-B474-684C7AA8946A}" destId="{F38772B2-1CAA-4D74-83D0-31CE98E74A8E}" srcOrd="0" destOrd="0" presId="urn:microsoft.com/office/officeart/2005/8/layout/bProcess4"/>
    <dgm:cxn modelId="{F326D45A-9F3F-4734-AD7D-A5FB07D14F2F}" type="presParOf" srcId="{BAF1383D-2F23-492A-B474-684C7AA8946A}" destId="{1629DD33-45A2-4F66-96BE-DC9C1831C72F}" srcOrd="1" destOrd="0" presId="urn:microsoft.com/office/officeart/2005/8/layout/bProcess4"/>
    <dgm:cxn modelId="{2297FB79-B362-4C8D-8ED3-33672F6E8296}" type="presParOf" srcId="{1DE488AA-468F-4269-9F3C-8385797A9EB0}" destId="{E9DE77F0-BCFB-4E01-BA0E-8548AB9916B2}" srcOrd="1" destOrd="0" presId="urn:microsoft.com/office/officeart/2005/8/layout/bProcess4"/>
    <dgm:cxn modelId="{2D0AE445-DE11-4A40-8EFE-EDBDDFA5D1AF}" type="presParOf" srcId="{1DE488AA-468F-4269-9F3C-8385797A9EB0}" destId="{58EBDAB8-597D-45C0-93ED-907F9791ABFC}" srcOrd="2" destOrd="0" presId="urn:microsoft.com/office/officeart/2005/8/layout/bProcess4"/>
    <dgm:cxn modelId="{EB746899-5823-4087-92DE-67FE1000CAAB}" type="presParOf" srcId="{58EBDAB8-597D-45C0-93ED-907F9791ABFC}" destId="{AFEA666C-E105-4574-9B5C-2D5F4B6B2ED4}" srcOrd="0" destOrd="0" presId="urn:microsoft.com/office/officeart/2005/8/layout/bProcess4"/>
    <dgm:cxn modelId="{1E5BF123-1E80-4807-BA7B-F56313F7AA7C}" type="presParOf" srcId="{58EBDAB8-597D-45C0-93ED-907F9791ABFC}" destId="{8E42C561-BB4E-4151-982E-B36B404A78CC}" srcOrd="1" destOrd="0" presId="urn:microsoft.com/office/officeart/2005/8/layout/bProcess4"/>
    <dgm:cxn modelId="{CDC5D97B-0FF8-424B-9255-A2ED7A8CC1CD}" type="presParOf" srcId="{1DE488AA-468F-4269-9F3C-8385797A9EB0}" destId="{1F938123-B457-421E-AF40-88168F9BE2D0}" srcOrd="3" destOrd="0" presId="urn:microsoft.com/office/officeart/2005/8/layout/bProcess4"/>
    <dgm:cxn modelId="{2B91070B-308B-4969-890F-11F95F895943}" type="presParOf" srcId="{1DE488AA-468F-4269-9F3C-8385797A9EB0}" destId="{34A653BE-0B97-44C1-A443-B0D9EFF4AD88}" srcOrd="4" destOrd="0" presId="urn:microsoft.com/office/officeart/2005/8/layout/bProcess4"/>
    <dgm:cxn modelId="{0B8D0441-0C19-4331-A62B-9DB8984A163C}" type="presParOf" srcId="{34A653BE-0B97-44C1-A443-B0D9EFF4AD88}" destId="{6C258BF8-C177-4783-B7EE-8BFF5ABD2A72}" srcOrd="0" destOrd="0" presId="urn:microsoft.com/office/officeart/2005/8/layout/bProcess4"/>
    <dgm:cxn modelId="{C989C091-3F82-4660-A5FC-8EDCCEBD6F55}" type="presParOf" srcId="{34A653BE-0B97-44C1-A443-B0D9EFF4AD88}" destId="{49D78E89-BF84-42C3-8603-5C0625E2F416}" srcOrd="1" destOrd="0" presId="urn:microsoft.com/office/officeart/2005/8/layout/bProcess4"/>
    <dgm:cxn modelId="{6205E3C7-F500-4C99-9F09-E77E0AD42B4C}" type="presParOf" srcId="{1DE488AA-468F-4269-9F3C-8385797A9EB0}" destId="{B12B4F76-0801-4081-95B8-11C31EDC013C}" srcOrd="5" destOrd="0" presId="urn:microsoft.com/office/officeart/2005/8/layout/bProcess4"/>
    <dgm:cxn modelId="{CA3B2F3A-4507-4518-B81D-6B9AB6AA8C02}" type="presParOf" srcId="{1DE488AA-468F-4269-9F3C-8385797A9EB0}" destId="{E8D1CC94-EF8A-420E-A4AE-40773E5CD45E}" srcOrd="6" destOrd="0" presId="urn:microsoft.com/office/officeart/2005/8/layout/bProcess4"/>
    <dgm:cxn modelId="{228EE8FA-C2D7-4FAB-971D-7414B8B5CC71}" type="presParOf" srcId="{E8D1CC94-EF8A-420E-A4AE-40773E5CD45E}" destId="{6A5665A4-AF55-47BE-B0C7-2242CAC94547}" srcOrd="0" destOrd="0" presId="urn:microsoft.com/office/officeart/2005/8/layout/bProcess4"/>
    <dgm:cxn modelId="{3C981156-E4E0-4CB0-B773-FED31F85D31E}" type="presParOf" srcId="{E8D1CC94-EF8A-420E-A4AE-40773E5CD45E}" destId="{CF83CB02-4F25-41DF-9CE6-BD1EE337D666}" srcOrd="1" destOrd="0" presId="urn:microsoft.com/office/officeart/2005/8/layout/bProcess4"/>
    <dgm:cxn modelId="{B36FF685-E033-4EB8-BDC2-5E2A3DEBFB9A}" type="presParOf" srcId="{1DE488AA-468F-4269-9F3C-8385797A9EB0}" destId="{33821736-ACFB-4EB8-861A-CDBA6D98C552}" srcOrd="7" destOrd="0" presId="urn:microsoft.com/office/officeart/2005/8/layout/bProcess4"/>
    <dgm:cxn modelId="{CBA06766-A570-4908-9458-D00AB8101978}" type="presParOf" srcId="{1DE488AA-468F-4269-9F3C-8385797A9EB0}" destId="{37284953-16B7-444F-8879-804837EAA688}" srcOrd="8" destOrd="0" presId="urn:microsoft.com/office/officeart/2005/8/layout/bProcess4"/>
    <dgm:cxn modelId="{26E96B37-9247-4ADF-B29D-FB3F38143772}" type="presParOf" srcId="{37284953-16B7-444F-8879-804837EAA688}" destId="{C75414F0-DB02-4139-9AFF-2F7563FF1A42}" srcOrd="0" destOrd="0" presId="urn:microsoft.com/office/officeart/2005/8/layout/bProcess4"/>
    <dgm:cxn modelId="{55598A61-84EF-4945-B620-2F1F4F1D321D}" type="presParOf" srcId="{37284953-16B7-444F-8879-804837EAA688}" destId="{01F50F09-C624-4A2F-B6B7-7BE1CED3F411}" srcOrd="1" destOrd="0" presId="urn:microsoft.com/office/officeart/2005/8/layout/bProcess4"/>
    <dgm:cxn modelId="{A751961C-03D1-433A-BF34-8C55F15440AF}" type="presParOf" srcId="{1DE488AA-468F-4269-9F3C-8385797A9EB0}" destId="{E107E443-C3FD-4EDC-BE48-E98450DA856A}" srcOrd="9" destOrd="0" presId="urn:microsoft.com/office/officeart/2005/8/layout/bProcess4"/>
    <dgm:cxn modelId="{8A27D414-F25E-449A-BF07-DC8F8ED6865A}" type="presParOf" srcId="{1DE488AA-468F-4269-9F3C-8385797A9EB0}" destId="{F730B1BF-421B-4D71-9234-BA4C4DBFAA2A}" srcOrd="10" destOrd="0" presId="urn:microsoft.com/office/officeart/2005/8/layout/bProcess4"/>
    <dgm:cxn modelId="{9AB64EA5-F077-465A-B4AE-FBCA5039D2D2}" type="presParOf" srcId="{F730B1BF-421B-4D71-9234-BA4C4DBFAA2A}" destId="{04141AB1-B4AA-4112-AF3C-3BACB39C82F9}" srcOrd="0" destOrd="0" presId="urn:microsoft.com/office/officeart/2005/8/layout/bProcess4"/>
    <dgm:cxn modelId="{AD010A96-9064-4CCF-8220-3810703F96F3}" type="presParOf" srcId="{F730B1BF-421B-4D71-9234-BA4C4DBFAA2A}" destId="{477DBDDF-9758-4810-98A6-F8F19E2B32C4}" srcOrd="1" destOrd="0" presId="urn:microsoft.com/office/officeart/2005/8/layout/bProcess4"/>
    <dgm:cxn modelId="{EA6D6505-C2BC-4FA6-B986-0D3B699BC520}" type="presParOf" srcId="{1DE488AA-468F-4269-9F3C-8385797A9EB0}" destId="{DF6686DE-506E-4505-943E-15C711305985}" srcOrd="11" destOrd="0" presId="urn:microsoft.com/office/officeart/2005/8/layout/bProcess4"/>
    <dgm:cxn modelId="{35BE2C66-EEF2-4F96-8110-78FB5838462C}" type="presParOf" srcId="{1DE488AA-468F-4269-9F3C-8385797A9EB0}" destId="{66734AB4-2BCA-4AED-A0B0-277A75AB177C}" srcOrd="12" destOrd="0" presId="urn:microsoft.com/office/officeart/2005/8/layout/bProcess4"/>
    <dgm:cxn modelId="{AC3C58E0-B50B-4A45-9099-DC01C6C05121}" type="presParOf" srcId="{66734AB4-2BCA-4AED-A0B0-277A75AB177C}" destId="{5A1BF0F8-9813-47D7-8E90-F6B3208A4DA4}" srcOrd="0" destOrd="0" presId="urn:microsoft.com/office/officeart/2005/8/layout/bProcess4"/>
    <dgm:cxn modelId="{5A3D0CCF-3786-46F0-946F-ABE81CF156A6}" type="presParOf" srcId="{66734AB4-2BCA-4AED-A0B0-277A75AB177C}" destId="{53824EDE-BAF1-4C70-AC50-EE72E31AF50A}" srcOrd="1" destOrd="0" presId="urn:microsoft.com/office/officeart/2005/8/layout/bProcess4"/>
    <dgm:cxn modelId="{B6DC45ED-7E72-4A98-AF8B-B33C2D365641}" type="presParOf" srcId="{1DE488AA-468F-4269-9F3C-8385797A9EB0}" destId="{C710671C-D180-49B1-81F1-AD889109B769}" srcOrd="13" destOrd="0" presId="urn:microsoft.com/office/officeart/2005/8/layout/bProcess4"/>
    <dgm:cxn modelId="{05176123-88AF-4704-9BB4-90C411E732B5}" type="presParOf" srcId="{1DE488AA-468F-4269-9F3C-8385797A9EB0}" destId="{2B5EB717-B09E-4D7B-958B-CE3D6CA0C09D}" srcOrd="14" destOrd="0" presId="urn:microsoft.com/office/officeart/2005/8/layout/bProcess4"/>
    <dgm:cxn modelId="{877681EB-EFA6-4AA3-A359-41BABB3D8978}" type="presParOf" srcId="{2B5EB717-B09E-4D7B-958B-CE3D6CA0C09D}" destId="{32C9E067-3C3C-44C8-82DF-5C9ECE5DE521}" srcOrd="0" destOrd="0" presId="urn:microsoft.com/office/officeart/2005/8/layout/bProcess4"/>
    <dgm:cxn modelId="{B19462DB-5E80-40E0-BFA6-16F83FC2C772}" type="presParOf" srcId="{2B5EB717-B09E-4D7B-958B-CE3D6CA0C09D}" destId="{C3213133-4727-4289-A26F-6A85A3D8FBB3}" srcOrd="1" destOrd="0" presId="urn:microsoft.com/office/officeart/2005/8/layout/bProcess4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763A1A4-9CAE-485A-8108-172C4E6B71AD}">
      <dsp:nvSpPr>
        <dsp:cNvPr id="0" name=""/>
        <dsp:cNvSpPr/>
      </dsp:nvSpPr>
      <dsp:spPr>
        <a:xfrm>
          <a:off x="0" y="1594"/>
          <a:ext cx="5607050" cy="67922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CCCF2E7-2233-4207-B911-AD9F51309462}">
      <dsp:nvSpPr>
        <dsp:cNvPr id="0" name=""/>
        <dsp:cNvSpPr/>
      </dsp:nvSpPr>
      <dsp:spPr>
        <a:xfrm>
          <a:off x="205466" y="154420"/>
          <a:ext cx="373576" cy="37357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CCFE9D-1989-4A7D-8612-6A9C66C0B136}">
      <dsp:nvSpPr>
        <dsp:cNvPr id="0" name=""/>
        <dsp:cNvSpPr/>
      </dsp:nvSpPr>
      <dsp:spPr>
        <a:xfrm>
          <a:off x="784509" y="1594"/>
          <a:ext cx="4822540" cy="6792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885" tIns="71885" rIns="71885" bIns="71885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Executive Summary</a:t>
          </a:r>
        </a:p>
      </dsp:txBody>
      <dsp:txXfrm>
        <a:off x="784509" y="1594"/>
        <a:ext cx="4822540" cy="679229"/>
      </dsp:txXfrm>
    </dsp:sp>
    <dsp:sp modelId="{F7AA10D3-7E14-421A-989A-8BCD2C2225B3}">
      <dsp:nvSpPr>
        <dsp:cNvPr id="0" name=""/>
        <dsp:cNvSpPr/>
      </dsp:nvSpPr>
      <dsp:spPr>
        <a:xfrm>
          <a:off x="0" y="850630"/>
          <a:ext cx="5607050" cy="67922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70B5D4C-E255-42AF-921C-192309B22EC9}">
      <dsp:nvSpPr>
        <dsp:cNvPr id="0" name=""/>
        <dsp:cNvSpPr/>
      </dsp:nvSpPr>
      <dsp:spPr>
        <a:xfrm>
          <a:off x="205466" y="1003457"/>
          <a:ext cx="373576" cy="373576"/>
        </a:xfrm>
        <a:prstGeom prst="rect">
          <a:avLst/>
        </a:prstGeom>
        <a:blipFill>
          <a:blip xmlns:r="http://schemas.openxmlformats.org/officeDocument/2006/relationships"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EA80630-54EE-4E49-8758-C2F63C8F9706}">
      <dsp:nvSpPr>
        <dsp:cNvPr id="0" name=""/>
        <dsp:cNvSpPr/>
      </dsp:nvSpPr>
      <dsp:spPr>
        <a:xfrm>
          <a:off x="784509" y="850630"/>
          <a:ext cx="4822540" cy="6792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885" tIns="71885" rIns="71885" bIns="71885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Introduction</a:t>
          </a:r>
          <a:endParaRPr lang="en-US" sz="1900" kern="1200" dirty="0"/>
        </a:p>
      </dsp:txBody>
      <dsp:txXfrm>
        <a:off x="784509" y="850630"/>
        <a:ext cx="4822540" cy="679229"/>
      </dsp:txXfrm>
    </dsp:sp>
    <dsp:sp modelId="{60F70CE3-EB19-42C9-86DF-6EC3F8D1EC9B}">
      <dsp:nvSpPr>
        <dsp:cNvPr id="0" name=""/>
        <dsp:cNvSpPr/>
      </dsp:nvSpPr>
      <dsp:spPr>
        <a:xfrm>
          <a:off x="0" y="1699667"/>
          <a:ext cx="5607050" cy="67922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416B6E3-35BE-4850-8789-7EE90AD942AA}">
      <dsp:nvSpPr>
        <dsp:cNvPr id="0" name=""/>
        <dsp:cNvSpPr/>
      </dsp:nvSpPr>
      <dsp:spPr>
        <a:xfrm>
          <a:off x="205466" y="1852493"/>
          <a:ext cx="373576" cy="373576"/>
        </a:xfrm>
        <a:prstGeom prst="rect">
          <a:avLst/>
        </a:prstGeom>
        <a:blipFill>
          <a:blip xmlns:r="http://schemas.openxmlformats.org/officeDocument/2006/relationships" r:embed="rId5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5CD2F6-03FE-4BC2-8556-0332801E091B}">
      <dsp:nvSpPr>
        <dsp:cNvPr id="0" name=""/>
        <dsp:cNvSpPr/>
      </dsp:nvSpPr>
      <dsp:spPr>
        <a:xfrm>
          <a:off x="784509" y="1699667"/>
          <a:ext cx="4822540" cy="6792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885" tIns="71885" rIns="71885" bIns="71885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Methodology</a:t>
          </a:r>
        </a:p>
      </dsp:txBody>
      <dsp:txXfrm>
        <a:off x="784509" y="1699667"/>
        <a:ext cx="4822540" cy="679229"/>
      </dsp:txXfrm>
    </dsp:sp>
    <dsp:sp modelId="{F76CBCCF-ACBF-4946-8EEA-39D2A54C0B1D}">
      <dsp:nvSpPr>
        <dsp:cNvPr id="0" name=""/>
        <dsp:cNvSpPr/>
      </dsp:nvSpPr>
      <dsp:spPr>
        <a:xfrm>
          <a:off x="0" y="2548703"/>
          <a:ext cx="5607050" cy="67922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41AD3C-AAAA-4D72-9762-18800C063D75}">
      <dsp:nvSpPr>
        <dsp:cNvPr id="0" name=""/>
        <dsp:cNvSpPr/>
      </dsp:nvSpPr>
      <dsp:spPr>
        <a:xfrm>
          <a:off x="205466" y="2701530"/>
          <a:ext cx="373576" cy="373576"/>
        </a:xfrm>
        <a:prstGeom prst="rect">
          <a:avLst/>
        </a:prstGeom>
        <a:blipFill>
          <a:blip xmlns:r="http://schemas.openxmlformats.org/officeDocument/2006/relationships" r:embed="rId7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7968BF-C0BD-4562-B70C-374D10E10FB3}">
      <dsp:nvSpPr>
        <dsp:cNvPr id="0" name=""/>
        <dsp:cNvSpPr/>
      </dsp:nvSpPr>
      <dsp:spPr>
        <a:xfrm>
          <a:off x="784509" y="2548703"/>
          <a:ext cx="4822540" cy="6792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885" tIns="71885" rIns="71885" bIns="71885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Results</a:t>
          </a:r>
        </a:p>
      </dsp:txBody>
      <dsp:txXfrm>
        <a:off x="784509" y="2548703"/>
        <a:ext cx="4822540" cy="679229"/>
      </dsp:txXfrm>
    </dsp:sp>
    <dsp:sp modelId="{337EC9D0-9B71-4CAE-897A-378AE93F9976}">
      <dsp:nvSpPr>
        <dsp:cNvPr id="0" name=""/>
        <dsp:cNvSpPr/>
      </dsp:nvSpPr>
      <dsp:spPr>
        <a:xfrm>
          <a:off x="0" y="3397740"/>
          <a:ext cx="5607050" cy="67922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D78807E-B8EC-441C-AC04-765CB1304B81}">
      <dsp:nvSpPr>
        <dsp:cNvPr id="0" name=""/>
        <dsp:cNvSpPr/>
      </dsp:nvSpPr>
      <dsp:spPr>
        <a:xfrm>
          <a:off x="205466" y="3550566"/>
          <a:ext cx="373576" cy="373576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F8AA2D7-0165-4137-9504-20CF3E213B5F}">
      <dsp:nvSpPr>
        <dsp:cNvPr id="0" name=""/>
        <dsp:cNvSpPr/>
      </dsp:nvSpPr>
      <dsp:spPr>
        <a:xfrm>
          <a:off x="784509" y="3397740"/>
          <a:ext cx="4822540" cy="6792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885" tIns="71885" rIns="71885" bIns="71885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Conclusion</a:t>
          </a:r>
        </a:p>
      </dsp:txBody>
      <dsp:txXfrm>
        <a:off x="784509" y="3397740"/>
        <a:ext cx="4822540" cy="679229"/>
      </dsp:txXfrm>
    </dsp:sp>
    <dsp:sp modelId="{75C49026-21A9-4318-87E5-38C6845B583F}">
      <dsp:nvSpPr>
        <dsp:cNvPr id="0" name=""/>
        <dsp:cNvSpPr/>
      </dsp:nvSpPr>
      <dsp:spPr>
        <a:xfrm>
          <a:off x="0" y="4246776"/>
          <a:ext cx="5607050" cy="67922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151EDC4-EE67-40CE-9816-7528C4193A08}">
      <dsp:nvSpPr>
        <dsp:cNvPr id="0" name=""/>
        <dsp:cNvSpPr/>
      </dsp:nvSpPr>
      <dsp:spPr>
        <a:xfrm>
          <a:off x="205466" y="4399603"/>
          <a:ext cx="373576" cy="373576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6D7A6C-730D-405C-AA8A-AF36FE7146A8}">
      <dsp:nvSpPr>
        <dsp:cNvPr id="0" name=""/>
        <dsp:cNvSpPr/>
      </dsp:nvSpPr>
      <dsp:spPr>
        <a:xfrm>
          <a:off x="784509" y="4246776"/>
          <a:ext cx="4822540" cy="6792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885" tIns="71885" rIns="71885" bIns="71885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Appendix</a:t>
          </a:r>
        </a:p>
      </dsp:txBody>
      <dsp:txXfrm>
        <a:off x="784509" y="4246776"/>
        <a:ext cx="4822540" cy="67922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0B32E7-0903-4A9B-B2FC-2A4B1BECFA99}">
      <dsp:nvSpPr>
        <dsp:cNvPr id="0" name=""/>
        <dsp:cNvSpPr/>
      </dsp:nvSpPr>
      <dsp:spPr>
        <a:xfrm>
          <a:off x="2717" y="0"/>
          <a:ext cx="2418792" cy="70085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Getting response from API</a:t>
          </a:r>
        </a:p>
      </dsp:txBody>
      <dsp:txXfrm>
        <a:off x="353143" y="0"/>
        <a:ext cx="1717940" cy="700852"/>
      </dsp:txXfrm>
    </dsp:sp>
    <dsp:sp modelId="{5415675F-1395-4EA7-B568-627FDEE5B2E9}">
      <dsp:nvSpPr>
        <dsp:cNvPr id="0" name=""/>
        <dsp:cNvSpPr/>
      </dsp:nvSpPr>
      <dsp:spPr>
        <a:xfrm>
          <a:off x="2179630" y="0"/>
          <a:ext cx="2418792" cy="70085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Converting Response to a .</a:t>
          </a:r>
          <a:r>
            <a:rPr lang="en-US" sz="1600" kern="1200" dirty="0" err="1"/>
            <a:t>json</a:t>
          </a:r>
          <a:r>
            <a:rPr lang="en-US" sz="1600" kern="1200" dirty="0"/>
            <a:t> file</a:t>
          </a:r>
        </a:p>
      </dsp:txBody>
      <dsp:txXfrm>
        <a:off x="2530056" y="0"/>
        <a:ext cx="1717940" cy="700852"/>
      </dsp:txXfrm>
    </dsp:sp>
    <dsp:sp modelId="{EA7AE36B-8724-47ED-8D89-F9BFE106B52A}">
      <dsp:nvSpPr>
        <dsp:cNvPr id="0" name=""/>
        <dsp:cNvSpPr/>
      </dsp:nvSpPr>
      <dsp:spPr>
        <a:xfrm>
          <a:off x="4356543" y="0"/>
          <a:ext cx="2418792" cy="70085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Apply custom functions to clean data</a:t>
          </a:r>
        </a:p>
      </dsp:txBody>
      <dsp:txXfrm>
        <a:off x="4706969" y="0"/>
        <a:ext cx="1717940" cy="700852"/>
      </dsp:txXfrm>
    </dsp:sp>
    <dsp:sp modelId="{319508C9-9BE3-4A56-B443-40C3EB899D83}">
      <dsp:nvSpPr>
        <dsp:cNvPr id="0" name=""/>
        <dsp:cNvSpPr/>
      </dsp:nvSpPr>
      <dsp:spPr>
        <a:xfrm>
          <a:off x="6533456" y="0"/>
          <a:ext cx="2418792" cy="70085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Assign list to dictionary then create dataframe</a:t>
          </a:r>
        </a:p>
      </dsp:txBody>
      <dsp:txXfrm>
        <a:off x="6883882" y="0"/>
        <a:ext cx="1717940" cy="700852"/>
      </dsp:txXfrm>
    </dsp:sp>
    <dsp:sp modelId="{71A25B65-F447-4BBF-B81D-13D73A96A18A}">
      <dsp:nvSpPr>
        <dsp:cNvPr id="0" name=""/>
        <dsp:cNvSpPr/>
      </dsp:nvSpPr>
      <dsp:spPr>
        <a:xfrm>
          <a:off x="8710369" y="0"/>
          <a:ext cx="2418792" cy="70085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Filter dataframe and export to a .csv file</a:t>
          </a:r>
        </a:p>
      </dsp:txBody>
      <dsp:txXfrm>
        <a:off x="9060795" y="0"/>
        <a:ext cx="1717940" cy="70085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FC5BF4-149A-4D98-AA8E-C4FCB4A1CBE6}">
      <dsp:nvSpPr>
        <dsp:cNvPr id="0" name=""/>
        <dsp:cNvSpPr/>
      </dsp:nvSpPr>
      <dsp:spPr>
        <a:xfrm>
          <a:off x="0" y="3277299"/>
          <a:ext cx="3103418" cy="71699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4. Calling columns names</a:t>
          </a:r>
        </a:p>
      </dsp:txBody>
      <dsp:txXfrm>
        <a:off x="0" y="3277299"/>
        <a:ext cx="3103418" cy="716993"/>
      </dsp:txXfrm>
    </dsp:sp>
    <dsp:sp modelId="{82CC2677-D816-4CA1-9608-5ED7DCB3B6C3}">
      <dsp:nvSpPr>
        <dsp:cNvPr id="0" name=""/>
        <dsp:cNvSpPr/>
      </dsp:nvSpPr>
      <dsp:spPr>
        <a:xfrm rot="10800000">
          <a:off x="0" y="2185319"/>
          <a:ext cx="3103418" cy="1102735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3. Finding tables</a:t>
          </a:r>
        </a:p>
      </dsp:txBody>
      <dsp:txXfrm rot="10800000">
        <a:off x="0" y="2185319"/>
        <a:ext cx="3103418" cy="716524"/>
      </dsp:txXfrm>
    </dsp:sp>
    <dsp:sp modelId="{AD64EA20-C2E7-4281-9B35-5A8DCC3FDF5F}">
      <dsp:nvSpPr>
        <dsp:cNvPr id="0" name=""/>
        <dsp:cNvSpPr/>
      </dsp:nvSpPr>
      <dsp:spPr>
        <a:xfrm rot="10800000">
          <a:off x="0" y="1071548"/>
          <a:ext cx="3103418" cy="1102735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2. Creating BeautifulSoup Object</a:t>
          </a:r>
        </a:p>
      </dsp:txBody>
      <dsp:txXfrm rot="10800000">
        <a:off x="0" y="1071548"/>
        <a:ext cx="3103418" cy="716524"/>
      </dsp:txXfrm>
    </dsp:sp>
    <dsp:sp modelId="{398CC55B-33A7-4EF6-AA76-FFEAAA5CC851}">
      <dsp:nvSpPr>
        <dsp:cNvPr id="0" name=""/>
        <dsp:cNvSpPr/>
      </dsp:nvSpPr>
      <dsp:spPr>
        <a:xfrm rot="10800000">
          <a:off x="0" y="55204"/>
          <a:ext cx="3103418" cy="1102735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1. Getting response from HTML</a:t>
          </a:r>
        </a:p>
      </dsp:txBody>
      <dsp:txXfrm rot="10800000">
        <a:off x="0" y="55204"/>
        <a:ext cx="3103418" cy="71652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FC5BF4-149A-4D98-AA8E-C4FCB4A1CBE6}">
      <dsp:nvSpPr>
        <dsp:cNvPr id="0" name=""/>
        <dsp:cNvSpPr/>
      </dsp:nvSpPr>
      <dsp:spPr>
        <a:xfrm>
          <a:off x="0" y="3277299"/>
          <a:ext cx="3103418" cy="71699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8. Exporting dataframe to .csv file</a:t>
          </a:r>
        </a:p>
      </dsp:txBody>
      <dsp:txXfrm>
        <a:off x="0" y="3277299"/>
        <a:ext cx="3103418" cy="716993"/>
      </dsp:txXfrm>
    </dsp:sp>
    <dsp:sp modelId="{82CC2677-D816-4CA1-9608-5ED7DCB3B6C3}">
      <dsp:nvSpPr>
        <dsp:cNvPr id="0" name=""/>
        <dsp:cNvSpPr/>
      </dsp:nvSpPr>
      <dsp:spPr>
        <a:xfrm rot="10800000">
          <a:off x="0" y="2185319"/>
          <a:ext cx="3103418" cy="1102735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7. Converting dictionary to dataframe</a:t>
          </a:r>
        </a:p>
      </dsp:txBody>
      <dsp:txXfrm rot="10800000">
        <a:off x="0" y="2185319"/>
        <a:ext cx="3103418" cy="716524"/>
      </dsp:txXfrm>
    </dsp:sp>
    <dsp:sp modelId="{AD64EA20-C2E7-4281-9B35-5A8DCC3FDF5F}">
      <dsp:nvSpPr>
        <dsp:cNvPr id="0" name=""/>
        <dsp:cNvSpPr/>
      </dsp:nvSpPr>
      <dsp:spPr>
        <a:xfrm rot="10800000">
          <a:off x="0" y="1071548"/>
          <a:ext cx="3103418" cy="1102735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6. Appending data to keys</a:t>
          </a:r>
        </a:p>
      </dsp:txBody>
      <dsp:txXfrm rot="10800000">
        <a:off x="0" y="1071548"/>
        <a:ext cx="3103418" cy="716524"/>
      </dsp:txXfrm>
    </dsp:sp>
    <dsp:sp modelId="{398CC55B-33A7-4EF6-AA76-FFEAAA5CC851}">
      <dsp:nvSpPr>
        <dsp:cNvPr id="0" name=""/>
        <dsp:cNvSpPr/>
      </dsp:nvSpPr>
      <dsp:spPr>
        <a:xfrm rot="10800000">
          <a:off x="0" y="55204"/>
          <a:ext cx="3103418" cy="1102735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5.Creating dictionary</a:t>
          </a:r>
        </a:p>
      </dsp:txBody>
      <dsp:txXfrm rot="10800000">
        <a:off x="0" y="55204"/>
        <a:ext cx="3103418" cy="71652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C2125B-208A-4EFA-A800-3A96990EF197}">
      <dsp:nvSpPr>
        <dsp:cNvPr id="0" name=""/>
        <dsp:cNvSpPr/>
      </dsp:nvSpPr>
      <dsp:spPr>
        <a:xfrm rot="16200000">
          <a:off x="176126" y="855163"/>
          <a:ext cx="1248165" cy="150959"/>
        </a:xfrm>
        <a:prstGeom prst="left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2A2858-412E-4056-8727-9FC31D1395D9}">
      <dsp:nvSpPr>
        <dsp:cNvPr id="0" name=""/>
        <dsp:cNvSpPr/>
      </dsp:nvSpPr>
      <dsp:spPr>
        <a:xfrm>
          <a:off x="3090" y="300530"/>
          <a:ext cx="1677322" cy="100639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Import data from .csv file</a:t>
          </a:r>
        </a:p>
      </dsp:txBody>
      <dsp:txXfrm>
        <a:off x="32566" y="330006"/>
        <a:ext cx="1618370" cy="947441"/>
      </dsp:txXfrm>
    </dsp:sp>
    <dsp:sp modelId="{91EB0C16-AC1D-4BF7-BCBE-E94E1FF13723}">
      <dsp:nvSpPr>
        <dsp:cNvPr id="0" name=""/>
        <dsp:cNvSpPr/>
      </dsp:nvSpPr>
      <dsp:spPr>
        <a:xfrm rot="16200000">
          <a:off x="176126" y="2106534"/>
          <a:ext cx="1248165" cy="150959"/>
        </a:xfrm>
        <a:prstGeom prst="left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EEA4114-75F1-42E3-A888-492E06B07286}">
      <dsp:nvSpPr>
        <dsp:cNvPr id="0" name=""/>
        <dsp:cNvSpPr/>
      </dsp:nvSpPr>
      <dsp:spPr>
        <a:xfrm>
          <a:off x="3090" y="1558522"/>
          <a:ext cx="1677322" cy="100639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Calculate the number of launches at each site</a:t>
          </a:r>
        </a:p>
      </dsp:txBody>
      <dsp:txXfrm>
        <a:off x="32566" y="1587998"/>
        <a:ext cx="1618370" cy="947441"/>
      </dsp:txXfrm>
    </dsp:sp>
    <dsp:sp modelId="{63C20453-96BD-43AD-8844-A2EC6AFA46CB}">
      <dsp:nvSpPr>
        <dsp:cNvPr id="0" name=""/>
        <dsp:cNvSpPr/>
      </dsp:nvSpPr>
      <dsp:spPr>
        <a:xfrm rot="10800000">
          <a:off x="2769" y="3271773"/>
          <a:ext cx="2221012" cy="150959"/>
        </a:xfrm>
        <a:prstGeom prst="left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4CB5BA-FD21-4FD0-99E8-C748B973D4B7}">
      <dsp:nvSpPr>
        <dsp:cNvPr id="0" name=""/>
        <dsp:cNvSpPr/>
      </dsp:nvSpPr>
      <dsp:spPr>
        <a:xfrm>
          <a:off x="3090" y="2816514"/>
          <a:ext cx="1677322" cy="100639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Calculate number and occurrence of each orbit</a:t>
          </a:r>
        </a:p>
      </dsp:txBody>
      <dsp:txXfrm>
        <a:off x="32566" y="2845990"/>
        <a:ext cx="1618370" cy="947441"/>
      </dsp:txXfrm>
    </dsp:sp>
    <dsp:sp modelId="{3EC393FF-954E-48B0-872F-364C8A8CB22E}">
      <dsp:nvSpPr>
        <dsp:cNvPr id="0" name=""/>
        <dsp:cNvSpPr/>
      </dsp:nvSpPr>
      <dsp:spPr>
        <a:xfrm rot="5400000">
          <a:off x="2448741" y="3119687"/>
          <a:ext cx="1248165" cy="150959"/>
        </a:xfrm>
        <a:prstGeom prst="left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6300492-8920-4D61-84F6-47B6826B769F}">
      <dsp:nvSpPr>
        <dsp:cNvPr id="0" name=""/>
        <dsp:cNvSpPr/>
      </dsp:nvSpPr>
      <dsp:spPr>
        <a:xfrm>
          <a:off x="2233929" y="2816514"/>
          <a:ext cx="1677322" cy="100639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Calculate the occurrence of each landing outcome per orbit type</a:t>
          </a:r>
        </a:p>
      </dsp:txBody>
      <dsp:txXfrm>
        <a:off x="2263405" y="2845990"/>
        <a:ext cx="1618370" cy="947441"/>
      </dsp:txXfrm>
    </dsp:sp>
    <dsp:sp modelId="{9203ACE5-5927-46FA-8976-099E1FCEE458}">
      <dsp:nvSpPr>
        <dsp:cNvPr id="0" name=""/>
        <dsp:cNvSpPr/>
      </dsp:nvSpPr>
      <dsp:spPr>
        <a:xfrm rot="5400000">
          <a:off x="2455694" y="1863299"/>
          <a:ext cx="1248165" cy="150959"/>
        </a:xfrm>
        <a:prstGeom prst="left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CBAF3E-32C8-46CC-9EA0-42AB335B9E4C}">
      <dsp:nvSpPr>
        <dsp:cNvPr id="0" name=""/>
        <dsp:cNvSpPr/>
      </dsp:nvSpPr>
      <dsp:spPr>
        <a:xfrm>
          <a:off x="2233929" y="1558522"/>
          <a:ext cx="1677322" cy="100639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Create a landing outcome label from outcome column</a:t>
          </a:r>
        </a:p>
      </dsp:txBody>
      <dsp:txXfrm>
        <a:off x="2263405" y="1587998"/>
        <a:ext cx="1618370" cy="947441"/>
      </dsp:txXfrm>
    </dsp:sp>
    <dsp:sp modelId="{89AB4523-5087-43E0-8230-04F4BFB3EDD1}">
      <dsp:nvSpPr>
        <dsp:cNvPr id="0" name=""/>
        <dsp:cNvSpPr/>
      </dsp:nvSpPr>
      <dsp:spPr>
        <a:xfrm rot="10800000">
          <a:off x="2235585" y="692595"/>
          <a:ext cx="2221012" cy="150959"/>
        </a:xfrm>
        <a:prstGeom prst="left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0EAEB1-361A-41C6-BE69-21443D330C28}">
      <dsp:nvSpPr>
        <dsp:cNvPr id="0" name=""/>
        <dsp:cNvSpPr/>
      </dsp:nvSpPr>
      <dsp:spPr>
        <a:xfrm>
          <a:off x="2233929" y="300530"/>
          <a:ext cx="1677322" cy="100639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Handle null values</a:t>
          </a:r>
        </a:p>
      </dsp:txBody>
      <dsp:txXfrm>
        <a:off x="2263405" y="330006"/>
        <a:ext cx="1618370" cy="947441"/>
      </dsp:txXfrm>
    </dsp:sp>
    <dsp:sp modelId="{7BA3F2EA-4492-470D-95D8-B1485D1F2763}">
      <dsp:nvSpPr>
        <dsp:cNvPr id="0" name=""/>
        <dsp:cNvSpPr/>
      </dsp:nvSpPr>
      <dsp:spPr>
        <a:xfrm>
          <a:off x="4464768" y="300530"/>
          <a:ext cx="1677322" cy="100639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Convert class (Success of landing) to </a:t>
          </a:r>
          <a:r>
            <a:rPr lang="en-US" sz="1400" kern="1200" dirty="0">
              <a:latin typeface="Arial" panose="020B0604020202020204" pitchFamily="34" charset="0"/>
              <a:cs typeface="Arial" panose="020B0604020202020204" pitchFamily="34" charset="0"/>
            </a:rPr>
            <a:t>1</a:t>
          </a:r>
          <a:r>
            <a:rPr lang="en-US" sz="1400" kern="1200" dirty="0"/>
            <a:t>s (good outcome) and 0s (bad)</a:t>
          </a:r>
        </a:p>
      </dsp:txBody>
      <dsp:txXfrm>
        <a:off x="4494244" y="330006"/>
        <a:ext cx="1618370" cy="947441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224E16-9236-4B92-B36C-AE0121238E3F}">
      <dsp:nvSpPr>
        <dsp:cNvPr id="0" name=""/>
        <dsp:cNvSpPr/>
      </dsp:nvSpPr>
      <dsp:spPr>
        <a:xfrm>
          <a:off x="0" y="3646612"/>
          <a:ext cx="7950037" cy="0"/>
        </a:xfrm>
        <a:prstGeom prst="line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18DCFF9-DC3B-4E8D-8840-340F19AFDF6E}">
      <dsp:nvSpPr>
        <dsp:cNvPr id="0" name=""/>
        <dsp:cNvSpPr/>
      </dsp:nvSpPr>
      <dsp:spPr>
        <a:xfrm>
          <a:off x="0" y="2551054"/>
          <a:ext cx="7950037" cy="0"/>
        </a:xfrm>
        <a:prstGeom prst="line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14A4552-677E-4742-8D4B-4DB84B05EA4F}">
      <dsp:nvSpPr>
        <dsp:cNvPr id="0" name=""/>
        <dsp:cNvSpPr/>
      </dsp:nvSpPr>
      <dsp:spPr>
        <a:xfrm>
          <a:off x="0" y="1455496"/>
          <a:ext cx="7950037" cy="0"/>
        </a:xfrm>
        <a:prstGeom prst="line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9FB5B68-09C6-4471-BE82-35B7C0E09175}">
      <dsp:nvSpPr>
        <dsp:cNvPr id="0" name=""/>
        <dsp:cNvSpPr/>
      </dsp:nvSpPr>
      <dsp:spPr>
        <a:xfrm>
          <a:off x="0" y="359939"/>
          <a:ext cx="7950037" cy="0"/>
        </a:xfrm>
        <a:prstGeom prst="line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76FAD17-B41D-4D1F-829D-CF98C89A51B0}">
      <dsp:nvSpPr>
        <dsp:cNvPr id="0" name=""/>
        <dsp:cNvSpPr/>
      </dsp:nvSpPr>
      <dsp:spPr>
        <a:xfrm>
          <a:off x="2067009" y="775"/>
          <a:ext cx="5883027" cy="3591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b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2 Plots</a:t>
          </a:r>
        </a:p>
      </dsp:txBody>
      <dsp:txXfrm>
        <a:off x="2067009" y="775"/>
        <a:ext cx="5883027" cy="359163"/>
      </dsp:txXfrm>
    </dsp:sp>
    <dsp:sp modelId="{0A8FD5A0-BE5C-4F3A-8B7F-5BD8B08FD0CF}">
      <dsp:nvSpPr>
        <dsp:cNvPr id="0" name=""/>
        <dsp:cNvSpPr/>
      </dsp:nvSpPr>
      <dsp:spPr>
        <a:xfrm>
          <a:off x="0" y="775"/>
          <a:ext cx="2067009" cy="359163"/>
        </a:xfrm>
        <a:prstGeom prst="round2SameRect">
          <a:avLst>
            <a:gd name="adj1" fmla="val 1667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Categorical Plot</a:t>
          </a:r>
        </a:p>
      </dsp:txBody>
      <dsp:txXfrm>
        <a:off x="17536" y="18311"/>
        <a:ext cx="2031937" cy="341627"/>
      </dsp:txXfrm>
    </dsp:sp>
    <dsp:sp modelId="{A7231637-6838-41B5-966E-3C9D0488F159}">
      <dsp:nvSpPr>
        <dsp:cNvPr id="0" name=""/>
        <dsp:cNvSpPr/>
      </dsp:nvSpPr>
      <dsp:spPr>
        <a:xfrm>
          <a:off x="0" y="359939"/>
          <a:ext cx="7950037" cy="7184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latin typeface="Arial" panose="020B0604020202020204" pitchFamily="34" charset="0"/>
              <a:cs typeface="Arial" panose="020B0604020202020204" pitchFamily="34" charset="0"/>
            </a:rPr>
            <a:t>1</a:t>
          </a:r>
          <a:r>
            <a:rPr lang="en-US" sz="1400" kern="1200" dirty="0"/>
            <a:t>. Launch outcome based on payload mass vs. flight number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2. Launch outcome based on launch site vs. flight number</a:t>
          </a:r>
        </a:p>
      </dsp:txBody>
      <dsp:txXfrm>
        <a:off x="0" y="359939"/>
        <a:ext cx="7950037" cy="718435"/>
      </dsp:txXfrm>
    </dsp:sp>
    <dsp:sp modelId="{C2A3B297-056C-4C62-9038-542AFBB3BC4F}">
      <dsp:nvSpPr>
        <dsp:cNvPr id="0" name=""/>
        <dsp:cNvSpPr/>
      </dsp:nvSpPr>
      <dsp:spPr>
        <a:xfrm>
          <a:off x="2067009" y="1096333"/>
          <a:ext cx="5883027" cy="3591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b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3 Plots</a:t>
          </a:r>
        </a:p>
      </dsp:txBody>
      <dsp:txXfrm>
        <a:off x="2067009" y="1096333"/>
        <a:ext cx="5883027" cy="359163"/>
      </dsp:txXfrm>
    </dsp:sp>
    <dsp:sp modelId="{B99B5027-9E34-4BF6-BB22-7B2540D275E0}">
      <dsp:nvSpPr>
        <dsp:cNvPr id="0" name=""/>
        <dsp:cNvSpPr/>
      </dsp:nvSpPr>
      <dsp:spPr>
        <a:xfrm>
          <a:off x="0" y="1096333"/>
          <a:ext cx="2067009" cy="359163"/>
        </a:xfrm>
        <a:prstGeom prst="round2SameRect">
          <a:avLst>
            <a:gd name="adj1" fmla="val 1667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Scatter Plot</a:t>
          </a:r>
        </a:p>
      </dsp:txBody>
      <dsp:txXfrm>
        <a:off x="17536" y="1113869"/>
        <a:ext cx="2031937" cy="341627"/>
      </dsp:txXfrm>
    </dsp:sp>
    <dsp:sp modelId="{61076B5B-F562-4BEE-8A6C-C98AE10EEB70}">
      <dsp:nvSpPr>
        <dsp:cNvPr id="0" name=""/>
        <dsp:cNvSpPr/>
      </dsp:nvSpPr>
      <dsp:spPr>
        <a:xfrm>
          <a:off x="0" y="1455496"/>
          <a:ext cx="7950037" cy="7184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latin typeface="Arial" panose="020B0604020202020204" pitchFamily="34" charset="0"/>
              <a:cs typeface="Arial" panose="020B0604020202020204" pitchFamily="34" charset="0"/>
            </a:rPr>
            <a:t>1</a:t>
          </a:r>
          <a:r>
            <a:rPr lang="en-US" sz="1400" kern="1200" dirty="0"/>
            <a:t>. Launch outcome based on launch site vs. payload mass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2. Launch outcome based on payload mass vs. orbit type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3. Launch outcome based on flight number vs. orbit type</a:t>
          </a:r>
        </a:p>
      </dsp:txBody>
      <dsp:txXfrm>
        <a:off x="0" y="1455496"/>
        <a:ext cx="7950037" cy="718435"/>
      </dsp:txXfrm>
    </dsp:sp>
    <dsp:sp modelId="{4FF27927-24DF-4B76-AF79-D02D4EC08342}">
      <dsp:nvSpPr>
        <dsp:cNvPr id="0" name=""/>
        <dsp:cNvSpPr/>
      </dsp:nvSpPr>
      <dsp:spPr>
        <a:xfrm>
          <a:off x="2067009" y="2191890"/>
          <a:ext cx="5883027" cy="3591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b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Arial" panose="020B0604020202020204" pitchFamily="34" charset="0"/>
              <a:ea typeface="Gadugi" panose="020B0502040204020203" pitchFamily="34" charset="0"/>
              <a:cs typeface="Arial" panose="020B0604020202020204" pitchFamily="34" charset="0"/>
            </a:rPr>
            <a:t>1 </a:t>
          </a:r>
          <a:r>
            <a:rPr lang="en-US" sz="2000" kern="1200" dirty="0"/>
            <a:t>Chart</a:t>
          </a:r>
        </a:p>
      </dsp:txBody>
      <dsp:txXfrm>
        <a:off x="2067009" y="2191890"/>
        <a:ext cx="5883027" cy="359163"/>
      </dsp:txXfrm>
    </dsp:sp>
    <dsp:sp modelId="{D122DD28-0C3E-46D0-BBA6-CB6FFDD8137C}">
      <dsp:nvSpPr>
        <dsp:cNvPr id="0" name=""/>
        <dsp:cNvSpPr/>
      </dsp:nvSpPr>
      <dsp:spPr>
        <a:xfrm>
          <a:off x="0" y="2191890"/>
          <a:ext cx="2067009" cy="359163"/>
        </a:xfrm>
        <a:prstGeom prst="round2SameRect">
          <a:avLst>
            <a:gd name="adj1" fmla="val 1667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Bar Chart</a:t>
          </a:r>
        </a:p>
      </dsp:txBody>
      <dsp:txXfrm>
        <a:off x="17536" y="2209426"/>
        <a:ext cx="2031937" cy="341627"/>
      </dsp:txXfrm>
    </dsp:sp>
    <dsp:sp modelId="{1FD72D8F-8367-424E-958A-579CB7299D5D}">
      <dsp:nvSpPr>
        <dsp:cNvPr id="0" name=""/>
        <dsp:cNvSpPr/>
      </dsp:nvSpPr>
      <dsp:spPr>
        <a:xfrm>
          <a:off x="0" y="2551054"/>
          <a:ext cx="7950037" cy="7184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Relationship between launch success rate of each orbit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400" kern="1200"/>
        </a:p>
      </dsp:txBody>
      <dsp:txXfrm>
        <a:off x="0" y="2551054"/>
        <a:ext cx="7950037" cy="718435"/>
      </dsp:txXfrm>
    </dsp:sp>
    <dsp:sp modelId="{4E3C1C9F-4A52-46B3-B12C-5AF5E9D6CE8C}">
      <dsp:nvSpPr>
        <dsp:cNvPr id="0" name=""/>
        <dsp:cNvSpPr/>
      </dsp:nvSpPr>
      <dsp:spPr>
        <a:xfrm>
          <a:off x="2067009" y="3287448"/>
          <a:ext cx="5883027" cy="3591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b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Arial" panose="020B0604020202020204" pitchFamily="34" charset="0"/>
              <a:cs typeface="Arial" panose="020B0604020202020204" pitchFamily="34" charset="0"/>
            </a:rPr>
            <a:t>1</a:t>
          </a:r>
          <a:r>
            <a:rPr lang="en-US" sz="2000" kern="1200" dirty="0"/>
            <a:t> Plot</a:t>
          </a:r>
        </a:p>
      </dsp:txBody>
      <dsp:txXfrm>
        <a:off x="2067009" y="3287448"/>
        <a:ext cx="5883027" cy="359163"/>
      </dsp:txXfrm>
    </dsp:sp>
    <dsp:sp modelId="{655D3F0E-A1B2-4658-8AE0-A895112CB8E7}">
      <dsp:nvSpPr>
        <dsp:cNvPr id="0" name=""/>
        <dsp:cNvSpPr/>
      </dsp:nvSpPr>
      <dsp:spPr>
        <a:xfrm>
          <a:off x="0" y="3287448"/>
          <a:ext cx="2067009" cy="359163"/>
        </a:xfrm>
        <a:prstGeom prst="round2SameRect">
          <a:avLst>
            <a:gd name="adj1" fmla="val 1667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Line Plot</a:t>
          </a:r>
        </a:p>
      </dsp:txBody>
      <dsp:txXfrm>
        <a:off x="17536" y="3304984"/>
        <a:ext cx="2031937" cy="341627"/>
      </dsp:txXfrm>
    </dsp:sp>
    <dsp:sp modelId="{A5E7803C-E8A1-41DC-B76F-487BA2FCFE7C}">
      <dsp:nvSpPr>
        <dsp:cNvPr id="0" name=""/>
        <dsp:cNvSpPr/>
      </dsp:nvSpPr>
      <dsp:spPr>
        <a:xfrm>
          <a:off x="0" y="3646612"/>
          <a:ext cx="7950037" cy="7184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Launch success yearly trend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400" kern="1200"/>
        </a:p>
      </dsp:txBody>
      <dsp:txXfrm>
        <a:off x="0" y="3646612"/>
        <a:ext cx="7950037" cy="718435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9DE77F0-BCFB-4E01-BA0E-8548AB9916B2}">
      <dsp:nvSpPr>
        <dsp:cNvPr id="0" name=""/>
        <dsp:cNvSpPr/>
      </dsp:nvSpPr>
      <dsp:spPr>
        <a:xfrm rot="16200000">
          <a:off x="182257" y="658711"/>
          <a:ext cx="1482854" cy="376907"/>
        </a:xfrm>
        <a:prstGeom prst="left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629DD33-45A2-4F66-96BE-DC9C1831C72F}">
      <dsp:nvSpPr>
        <dsp:cNvPr id="0" name=""/>
        <dsp:cNvSpPr/>
      </dsp:nvSpPr>
      <dsp:spPr>
        <a:xfrm>
          <a:off x="3667" y="111051"/>
          <a:ext cx="1990240" cy="119414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Create the input x and label y matrices</a:t>
          </a:r>
        </a:p>
      </dsp:txBody>
      <dsp:txXfrm>
        <a:off x="38642" y="146026"/>
        <a:ext cx="1920290" cy="1124194"/>
      </dsp:txXfrm>
    </dsp:sp>
    <dsp:sp modelId="{1F938123-B457-421E-AF40-88168F9BE2D0}">
      <dsp:nvSpPr>
        <dsp:cNvPr id="0" name=""/>
        <dsp:cNvSpPr/>
      </dsp:nvSpPr>
      <dsp:spPr>
        <a:xfrm rot="16200000">
          <a:off x="187996" y="2150742"/>
          <a:ext cx="1482854" cy="388389"/>
        </a:xfrm>
        <a:prstGeom prst="left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42C561-BB4E-4151-982E-B36B404A78CC}">
      <dsp:nvSpPr>
        <dsp:cNvPr id="0" name=""/>
        <dsp:cNvSpPr/>
      </dsp:nvSpPr>
      <dsp:spPr>
        <a:xfrm>
          <a:off x="3667" y="1603732"/>
          <a:ext cx="1990240" cy="119414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Standardize the data</a:t>
          </a:r>
        </a:p>
      </dsp:txBody>
      <dsp:txXfrm>
        <a:off x="38642" y="1638707"/>
        <a:ext cx="1920290" cy="1124194"/>
      </dsp:txXfrm>
    </dsp:sp>
    <dsp:sp modelId="{B12B4F76-0801-4081-95B8-11C31EDC013C}">
      <dsp:nvSpPr>
        <dsp:cNvPr id="0" name=""/>
        <dsp:cNvSpPr/>
      </dsp:nvSpPr>
      <dsp:spPr>
        <a:xfrm rot="10800000">
          <a:off x="10872" y="3469594"/>
          <a:ext cx="2637194" cy="449380"/>
        </a:xfrm>
        <a:prstGeom prst="left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9D78E89-BF84-42C3-8603-5C0625E2F416}">
      <dsp:nvSpPr>
        <dsp:cNvPr id="0" name=""/>
        <dsp:cNvSpPr/>
      </dsp:nvSpPr>
      <dsp:spPr>
        <a:xfrm>
          <a:off x="3667" y="3096412"/>
          <a:ext cx="1990240" cy="119414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Split data into training and testing sets</a:t>
          </a:r>
        </a:p>
      </dsp:txBody>
      <dsp:txXfrm>
        <a:off x="38642" y="3131387"/>
        <a:ext cx="1920290" cy="1124194"/>
      </dsp:txXfrm>
    </dsp:sp>
    <dsp:sp modelId="{33821736-ACFB-4EB8-861A-CDBA6D98C552}">
      <dsp:nvSpPr>
        <dsp:cNvPr id="0" name=""/>
        <dsp:cNvSpPr/>
      </dsp:nvSpPr>
      <dsp:spPr>
        <a:xfrm rot="5400000">
          <a:off x="2903954" y="3351334"/>
          <a:ext cx="1482854" cy="400827"/>
        </a:xfrm>
        <a:prstGeom prst="left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83CB02-4F25-41DF-9CE6-BD1EE337D666}">
      <dsp:nvSpPr>
        <dsp:cNvPr id="0" name=""/>
        <dsp:cNvSpPr/>
      </dsp:nvSpPr>
      <dsp:spPr>
        <a:xfrm>
          <a:off x="2650687" y="3096412"/>
          <a:ext cx="1990240" cy="119414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Create a GridSearchCV object </a:t>
          </a:r>
        </a:p>
      </dsp:txBody>
      <dsp:txXfrm>
        <a:off x="2685662" y="3131387"/>
        <a:ext cx="1920290" cy="1124194"/>
      </dsp:txXfrm>
    </dsp:sp>
    <dsp:sp modelId="{E107E443-C3FD-4EDC-BE48-E98450DA856A}">
      <dsp:nvSpPr>
        <dsp:cNvPr id="0" name=""/>
        <dsp:cNvSpPr/>
      </dsp:nvSpPr>
      <dsp:spPr>
        <a:xfrm rot="5400000">
          <a:off x="2926938" y="1840309"/>
          <a:ext cx="1482854" cy="412302"/>
        </a:xfrm>
        <a:prstGeom prst="left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1F50F09-C624-4A2F-B6B7-7BE1CED3F411}">
      <dsp:nvSpPr>
        <dsp:cNvPr id="0" name=""/>
        <dsp:cNvSpPr/>
      </dsp:nvSpPr>
      <dsp:spPr>
        <a:xfrm>
          <a:off x="2650687" y="1603732"/>
          <a:ext cx="1990240" cy="119414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Fit the training and testing sets into GridSearchCV</a:t>
          </a:r>
        </a:p>
      </dsp:txBody>
      <dsp:txXfrm>
        <a:off x="2685662" y="1638707"/>
        <a:ext cx="1920290" cy="1124194"/>
      </dsp:txXfrm>
    </dsp:sp>
    <dsp:sp modelId="{DF6686DE-506E-4505-943E-15C711305985}">
      <dsp:nvSpPr>
        <dsp:cNvPr id="0" name=""/>
        <dsp:cNvSpPr/>
      </dsp:nvSpPr>
      <dsp:spPr>
        <a:xfrm rot="10800000">
          <a:off x="2667940" y="490943"/>
          <a:ext cx="2637194" cy="401504"/>
        </a:xfrm>
        <a:prstGeom prst="left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77DBDDF-9758-4810-98A6-F8F19E2B32C4}">
      <dsp:nvSpPr>
        <dsp:cNvPr id="0" name=""/>
        <dsp:cNvSpPr/>
      </dsp:nvSpPr>
      <dsp:spPr>
        <a:xfrm>
          <a:off x="2650687" y="111051"/>
          <a:ext cx="1990240" cy="119414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Calculate the accuracy on the test data</a:t>
          </a:r>
        </a:p>
      </dsp:txBody>
      <dsp:txXfrm>
        <a:off x="2685662" y="146026"/>
        <a:ext cx="1920290" cy="1124194"/>
      </dsp:txXfrm>
    </dsp:sp>
    <dsp:sp modelId="{C710671C-D180-49B1-81F1-AD889109B769}">
      <dsp:nvSpPr>
        <dsp:cNvPr id="0" name=""/>
        <dsp:cNvSpPr/>
      </dsp:nvSpPr>
      <dsp:spPr>
        <a:xfrm rot="16200000">
          <a:off x="5579697" y="665087"/>
          <a:ext cx="1482854" cy="401796"/>
        </a:xfrm>
        <a:prstGeom prst="left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824EDE-BAF1-4C70-AC50-EE72E31AF50A}">
      <dsp:nvSpPr>
        <dsp:cNvPr id="0" name=""/>
        <dsp:cNvSpPr/>
      </dsp:nvSpPr>
      <dsp:spPr>
        <a:xfrm>
          <a:off x="5297707" y="111051"/>
          <a:ext cx="1990240" cy="119414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Choose the most favorable model</a:t>
          </a:r>
        </a:p>
      </dsp:txBody>
      <dsp:txXfrm>
        <a:off x="5332682" y="146026"/>
        <a:ext cx="1920290" cy="1124194"/>
      </dsp:txXfrm>
    </dsp:sp>
    <dsp:sp modelId="{C3213133-4727-4289-A26F-6A85A3D8FBB3}">
      <dsp:nvSpPr>
        <dsp:cNvPr id="0" name=""/>
        <dsp:cNvSpPr/>
      </dsp:nvSpPr>
      <dsp:spPr>
        <a:xfrm>
          <a:off x="5297707" y="1603732"/>
          <a:ext cx="1990240" cy="119414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Compare the prediction with the real labels</a:t>
          </a:r>
        </a:p>
      </dsp:txBody>
      <dsp:txXfrm>
        <a:off x="5332682" y="1638707"/>
        <a:ext cx="1920290" cy="112419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bProcess4">
  <dgm:title val=""/>
  <dgm:desc val=""/>
  <dgm:catLst>
    <dgm:cat type="process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/>
    </dgm:varLst>
    <dgm:choose name="Name1">
      <dgm:if name="Name2" func="var" arg="dir" op="equ" val="norm">
        <dgm:alg type="snake">
          <dgm:param type="grDir" val="tL"/>
          <dgm:param type="flowDir" val="col"/>
          <dgm:param type="contDir" val="revDir"/>
          <dgm:param type="bkpt" val="bal"/>
        </dgm:alg>
      </dgm:if>
      <dgm:else name="Name3">
        <dgm:alg type="snake">
          <dgm:param type="grDir" val="tR"/>
          <dgm:param type="flowDir" val="col"/>
          <dgm:param type="contDir" val="revDir"/>
          <dgm:param type="bkpt" val="bal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fact="0.6"/>
      <dgm:constr type="h" for="ch" forName="sibTrans" refType="h" refFor="ch" refForName="compNode" op="equ" fact="0.25"/>
      <dgm:constr type="sp" refType="w" fact="0.33"/>
      <dgm:constr type="primFontSz" for="des" forName="node" op="equ" val="65"/>
    </dgm:constrLst>
    <dgm:ruleLst/>
    <dgm:forEach name="nodes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axis="self" func="var" arg="dir" op="equ" val="norm">
            <dgm:constrLst>
              <dgm:constr type="l" for="ch" forName="dummyConnPt" refType="w" fact="0.2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if>
          <dgm:else name="Name6">
            <dgm:constrLst>
              <dgm:constr type="l" for="ch" forName="dummyConnPt" refType="w" fact="0.8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else>
        </dgm:choose>
        <dgm:ruleLst/>
        <dgm:layoutNode name="dummyConnPt" styleLbl="node1" moveWith="node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node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  <dgm:constr type="primFontSz" val="65"/>
          </dgm:constrLst>
          <dgm:ruleLst>
            <dgm:rule type="primFontSz" val="5" fact="NaN" max="NaN"/>
          </dgm:ruleLst>
        </dgm:layoutNode>
      </dgm:layoutNode>
      <dgm:forEach name="sibTransForEach" axis="followSib" cnt="1">
        <dgm:layoutNode name="sibTrans" styleLbl="bgSibTrans2D1">
          <dgm:choose name="Name7">
            <dgm:if name="Name8" axis="self" func="var" arg="dir" op="equ" val="norm">
              <dgm:alg type="conn">
                <dgm:param type="srcNode" val="dummyConnPt"/>
                <dgm:param type="dstNode" val="dummyConnPt"/>
                <dgm:param type="begPts" val="bCtr, midR, tCtr"/>
                <dgm:param type="endPts" val="tCtr, midL, bCtr"/>
                <dgm:param type="begSty" val="noArr"/>
                <dgm:param type="endSty" val="noArr"/>
              </dgm:alg>
            </dgm:if>
            <dgm:else name="Name9">
              <dgm:alg type="conn">
                <dgm:param type="srcNode" val="dummyConnPt"/>
                <dgm:param type="dstNode" val="dummyConnPt"/>
                <dgm:param type="begPts" val="bCtr, midL, tCtr"/>
                <dgm:param type="endPts" val="tCtr, midR, bCtr"/>
                <dgm:param type="begSty" val="noArr"/>
                <dgm:param type="endSty" val="noAr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/>
            <dgm:constr type="endPad"/>
          </dgm:constrLst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1/layout/TabList">
  <dgm:title val="Tab List"/>
  <dgm:desc val="Use to show non-sequential or grouped blocks of information. Works well for lists with a small amount of Level 1 text. The first Level 2 displays next to the Level 1 text  and the remaining Level 2 text appears beneath the Level 1 text."/>
  <dgm:catLst>
    <dgm:cat type="list" pri="4500"/>
    <dgm:cat type="officeonline" pri="11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30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0" srcId="0" destId="10" srcOrd="0" destOrd="0"/>
        <dgm:cxn modelId="41" srcId="10" destId="11" srcOrd="0" destOrd="0"/>
        <dgm:cxn modelId="42" srcId="10" destId="12" srcOrd="0" destOrd="0"/>
        <dgm:cxn modelId="50" srcId="0" destId="20" srcOrd="1" destOrd="0"/>
        <dgm:cxn modelId="51" srcId="20" destId="21" srcOrd="1" destOrd="0"/>
        <dgm:cxn modelId="52" srcId="20" destId="22" srcOrd="1" destOrd="0"/>
        <dgm:cxn modelId="60" srcId="0" destId="30" srcOrd="2" destOrd="0"/>
        <dgm:cxn modelId="61" srcId="30" destId="31" srcOrd="2" destOrd="0"/>
        <dgm:cxn modelId="62" srcId="30" destId="32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/>
      <dgm:chPref val="3"/>
      <dgm:dir/>
      <dgm:animOne val="branch"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w" for="ch" forName="Child" refType="w"/>
      <dgm:constr type="h" for="ch" forName="Child" refType="h" fact="0.6667"/>
      <dgm:constr type="primFontSz" for="des" forName="Parent" op="equ" val="65"/>
      <dgm:constr type="primFontSz" for="des" forName="Child" op="equ" val="65"/>
      <dgm:constr type="primFontSz" for="des" forName="FirstChild" op="equ" val="65"/>
      <dgm:constr type="primFontSz" for="des" forName="Child" refType="primFontSz" refFor="des" refForName="Parent" op="lte"/>
      <dgm:constr type="primFontSz" for="des" forName="FirstChild" refType="primFontSz" refFor="des" refForName="Parent" op="lte"/>
      <dgm:constr type="primFontSz" for="des" forName="Child" refType="primFontSz" refFor="des" refForName="FirstChild" op="lte"/>
      <dgm:constr type="w" for="ch" forName="composite" refType="w"/>
      <dgm:constr type="h" for="ch" forName="composite" refType="h" fact="0.3333"/>
      <dgm:constr type="sp" refType="h" refFor="ch" refForName="composite" op="equ" fact="0.05"/>
      <dgm:constr type="h" for="ch" forName="sibTrans" refType="h" refFor="ch" refForName="composite" op="equ" fact="0.05"/>
      <dgm:constr type="w" for="ch" forName="sibTrans" refType="h" refFor="ch" refForName="sibTrans" op="equ"/>
    </dgm:constrLst>
    <dgm:forEach name="nodesForEach" axis="ch" ptType="node">
      <dgm:layoutNode name="composite">
        <dgm:alg type="composite"/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l" for="ch" forName="FirstChild" refType="w" fact="0.26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l" for="ch" forName="Parent" refType="w" fact="0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if>
          <dgm:else name="Name3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r" for="ch" forName="FirstChild" refType="w" fact="0.74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r" for="ch" forName="Parent" refType="w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else>
        </dgm:choose>
        <dgm:layoutNode name="FirstChild" styleLbl="revTx">
          <dgm:varLst>
            <dgm:chMax val="0"/>
            <dgm:chPref val="0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  <dgm:param type="txAnchorVertCh" val="b"/>
                <dgm:param type="parTxRTLAlign" val="l"/>
              </dgm:alg>
            </dgm:if>
            <dgm:else name="Name6">
              <dgm:alg type="tx">
                <dgm:param type="parTxLTRAlign" val="r"/>
                <dgm:param type="shpTxLTRAlignCh" val="r"/>
                <dgm:param type="txAnchorVert" val="b"/>
                <dgm:param type="txAnchorVertCh" val="b"/>
                <dgm:param type="parTxRTLAlign" val="r"/>
              </dgm:alg>
            </dgm:else>
          </dgm:choose>
          <dgm:shape xmlns:r="http://schemas.openxmlformats.org/officeDocument/2006/relationships" type="rect" r:blip="">
            <dgm:adjLst/>
          </dgm:shape>
          <dgm:choose name="Name7">
            <dgm:if name="Name8" axis="ch" ptType="node" func="cnt" op="gte" val="1">
              <dgm:presOf axis="ch desOrSelf" ptType="node node" st="1 1" cnt="1 0"/>
            </dgm:if>
            <dgm:else name="Name9">
              <dgm:presOf/>
            </dgm:else>
          </dgm:choose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Parent" styleLbl="alignNode1">
          <dgm:varLst>
            <dgm:chMax val="3"/>
            <dgm:chPref val="3"/>
            <dgm:bulletEnabled val="1"/>
          </dgm:varLst>
          <dgm:alg type="tx">
            <dgm:param type="shpTxLTRAlignCh" val="ctr"/>
            <dgm:param type="txAnchorVertCh" val="mid"/>
          </dgm:alg>
          <dgm:shape xmlns:r="http://schemas.openxmlformats.org/officeDocument/2006/relationships" type="round2SameRect" r:blip="">
            <dgm:adjLst>
              <dgm:adj idx="1" val="0.1667"/>
              <dgm:adj idx="2" val="0"/>
            </dgm:adjLst>
          </dgm:shape>
          <dgm:presOf axis="self" ptType="node"/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Accent" styleLbl="parChTrans1D1">
          <dgm:alg type="sp"/>
          <dgm:shape xmlns:r="http://schemas.openxmlformats.org/officeDocument/2006/relationships" type="line" r:blip="" zOrderOff="-99999">
            <dgm:adjLst/>
          </dgm:shape>
          <dgm:presOf/>
        </dgm:layoutNode>
      </dgm:layoutNode>
      <dgm:choose name="Name10">
        <dgm:if name="Name11" axis="ch" ptType="node" st="2" cnt="1" func="cnt" op="gte" val="1">
          <dgm:layoutNode name="Child" styleLbl="revTx">
            <dgm:varLst>
              <dgm:chMax val="0"/>
              <dgm:chPref val="0"/>
              <dgm:bulletEnabled val="1"/>
            </dgm:varLst>
            <dgm:choose name="Name12">
              <dgm:if name="Name13" func="var" arg="dir" op="equ" val="norm">
                <dgm:alg type="tx">
                  <dgm:param type="stBulletLvl" val="1"/>
                  <dgm:param type="parTxLTRAlign" val="l"/>
                  <dgm:param type="parTxRTLAlign" val="l"/>
                  <dgm:param type="txAnchorVert" val="t"/>
                </dgm:alg>
              </dgm:if>
              <dgm:else name="Name14">
                <dgm:alg type="tx">
                  <dgm:param type="stBulletLvl" val="1"/>
                  <dgm:param type="parTxLTRAlign" val="r"/>
                  <dgm:param type="shpTxLTRAlignCh" val="r"/>
                  <dgm:param type="txAnchorVert" val="t"/>
                  <dgm:param type="parTxRTLAlign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ch desOrSelf" ptType="node node" st="2 1" cnt="0 0"/>
            <dgm:constrLst>
              <dgm:constr type="lMarg" refType="primFontSz" fact="0.15"/>
              <dgm:constr type="rMarg" refType="primFontSz" fact="0.15"/>
              <dgm:constr type="tMarg" refType="primFontSz" fact="0.15"/>
              <dgm:constr type="bMarg" refType="primFontSz" fact="0.15"/>
            </dgm:constrLst>
            <dgm:ruleLst>
              <dgm:rule type="primFontSz" val="5" fact="NaN" max="NaN"/>
            </dgm:ruleLst>
          </dgm:layoutNode>
        </dgm:if>
        <dgm:else name="Name15"/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bProcess4">
  <dgm:title val=""/>
  <dgm:desc val=""/>
  <dgm:catLst>
    <dgm:cat type="process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/>
    </dgm:varLst>
    <dgm:choose name="Name1">
      <dgm:if name="Name2" func="var" arg="dir" op="equ" val="norm">
        <dgm:alg type="snake">
          <dgm:param type="grDir" val="tL"/>
          <dgm:param type="flowDir" val="col"/>
          <dgm:param type="contDir" val="revDir"/>
          <dgm:param type="bkpt" val="bal"/>
        </dgm:alg>
      </dgm:if>
      <dgm:else name="Name3">
        <dgm:alg type="snake">
          <dgm:param type="grDir" val="tR"/>
          <dgm:param type="flowDir" val="col"/>
          <dgm:param type="contDir" val="revDir"/>
          <dgm:param type="bkpt" val="bal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fact="0.6"/>
      <dgm:constr type="h" for="ch" forName="sibTrans" refType="h" refFor="ch" refForName="compNode" op="equ" fact="0.25"/>
      <dgm:constr type="sp" refType="w" fact="0.33"/>
      <dgm:constr type="primFontSz" for="des" forName="node" op="equ" val="65"/>
    </dgm:constrLst>
    <dgm:ruleLst/>
    <dgm:forEach name="nodes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axis="self" func="var" arg="dir" op="equ" val="norm">
            <dgm:constrLst>
              <dgm:constr type="l" for="ch" forName="dummyConnPt" refType="w" fact="0.2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if>
          <dgm:else name="Name6">
            <dgm:constrLst>
              <dgm:constr type="l" for="ch" forName="dummyConnPt" refType="w" fact="0.8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else>
        </dgm:choose>
        <dgm:ruleLst/>
        <dgm:layoutNode name="dummyConnPt" styleLbl="node1" moveWith="node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node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  <dgm:constr type="primFontSz" val="65"/>
          </dgm:constrLst>
          <dgm:ruleLst>
            <dgm:rule type="primFontSz" val="5" fact="NaN" max="NaN"/>
          </dgm:ruleLst>
        </dgm:layoutNode>
      </dgm:layoutNode>
      <dgm:forEach name="sibTransForEach" axis="followSib" cnt="1">
        <dgm:layoutNode name="sibTrans" styleLbl="bgSibTrans2D1">
          <dgm:choose name="Name7">
            <dgm:if name="Name8" axis="self" func="var" arg="dir" op="equ" val="norm">
              <dgm:alg type="conn">
                <dgm:param type="srcNode" val="dummyConnPt"/>
                <dgm:param type="dstNode" val="dummyConnPt"/>
                <dgm:param type="begPts" val="bCtr, midR, tCtr"/>
                <dgm:param type="endPts" val="tCtr, midL, bCtr"/>
                <dgm:param type="begSty" val="noArr"/>
                <dgm:param type="endSty" val="noArr"/>
              </dgm:alg>
            </dgm:if>
            <dgm:else name="Name9">
              <dgm:alg type="conn">
                <dgm:param type="srcNode" val="dummyConnPt"/>
                <dgm:param type="dstNode" val="dummyConnPt"/>
                <dgm:param type="begPts" val="bCtr, midL, tCtr"/>
                <dgm:param type="endPts" val="tCtr, midR, bCtr"/>
                <dgm:param type="begSty" val="noArr"/>
                <dgm:param type="endSty" val="noAr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/>
            <dgm:constr type="endPad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12/21/2022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12/21/2022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408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02093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BDA0E2-FEBD-4B65-8F16-724CF984F37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415946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BDA0E2-FEBD-4B65-8F16-724CF984F37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32929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3674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6527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BDA0E2-FEBD-4B65-8F16-724CF984F37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344406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2613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BDA0E2-FEBD-4B65-8F16-724CF984F37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316198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672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BDA0E2-FEBD-4B65-8F16-724CF984F37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074688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BDA0E2-FEBD-4B65-8F16-724CF984F37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447120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8982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	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BDA0E2-FEBD-4B65-8F16-724CF984F37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191249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BDA0E2-FEBD-4B65-8F16-724CF984F37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888245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BDA0E2-FEBD-4B65-8F16-724CF984F37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026967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BDA0E2-FEBD-4B65-8F16-724CF984F37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249374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BDA0E2-FEBD-4B65-8F16-724CF984F37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53501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BDA0E2-FEBD-4B65-8F16-724CF984F37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443341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12/21/2022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436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BB1C6-BF8F-4481-8AB2-603A1C8A906A}" type="datetimeFigureOut">
              <a:rPr lang="en-US" smtClean="0"/>
              <a:t>12/21/2022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82768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E5C39-FE1E-4048-9E78-68F07A4195FB}" type="datetimeFigureOut">
              <a:rPr lang="en-US" smtClean="0"/>
              <a:t>12/21/2022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0919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BB1C6-BF8F-4481-8AB2-603A1C8A906A}" type="datetimeFigureOut">
              <a:rPr lang="en-US" smtClean="0"/>
              <a:t>12/21/2022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86570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12/21/2022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353093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E5C39-FE1E-4048-9E78-68F07A4195FB}" type="datetimeFigureOut">
              <a:rPr lang="en-US" smtClean="0"/>
              <a:t>12/21/2022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0019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E5C39-FE1E-4048-9E78-68F07A4195FB}" type="datetimeFigureOut">
              <a:rPr lang="en-US" smtClean="0"/>
              <a:t>12/21/2022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52659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BB1C6-BF8F-4481-8AB2-603A1C8A906A}" type="datetimeFigureOut">
              <a:rPr lang="en-US" smtClean="0"/>
              <a:t>12/21/2022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24258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09B482E8-6E0E-1B4F-B1FD-C69DB9E858D9}" type="datetimeFigureOut">
              <a:rPr lang="en-US" smtClean="0"/>
              <a:pPr/>
              <a:t>12/21/2022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61715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BB1C6-BF8F-4481-8AB2-603A1C8A906A}" type="datetimeFigureOut">
              <a:rPr lang="en-US" smtClean="0"/>
              <a:t>12/21/2022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13007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BB1C6-BF8F-4481-8AB2-603A1C8A906A}" type="datetimeFigureOut">
              <a:rPr lang="en-US" smtClean="0"/>
              <a:t>12/21/2022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11242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255171"/>
      </p:ext>
    </p:extLst>
  </p:cSld>
  <p:clrMapOvr>
    <a:masterClrMapping/>
  </p:clrMapOvr>
  <p:transition spd="slow">
    <p:push dir="u"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7227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12/21/2022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12/21/2022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12/21/2022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12/21/2022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12/21/2022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12/21/2022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1160EA64-D806-43AC-9DF2-F8C432F32B4C}" type="datetimeFigureOut">
              <a:rPr lang="en-US" dirty="0"/>
              <a:t>12/21/2022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87784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80" r:id="rId1"/>
    <p:sldLayoutId id="2147484081" r:id="rId2"/>
    <p:sldLayoutId id="2147484082" r:id="rId3"/>
    <p:sldLayoutId id="2147484083" r:id="rId4"/>
    <p:sldLayoutId id="2147484084" r:id="rId5"/>
    <p:sldLayoutId id="2147484085" r:id="rId6"/>
    <p:sldLayoutId id="2147484086" r:id="rId7"/>
    <p:sldLayoutId id="2147484087" r:id="rId8"/>
    <p:sldLayoutId id="2147484088" r:id="rId9"/>
    <p:sldLayoutId id="2147484089" r:id="rId10"/>
    <p:sldLayoutId id="2147484090" r:id="rId11"/>
    <p:sldLayoutId id="2147484091" r:id="rId12"/>
    <p:sldLayoutId id="2147484092" r:id="rId13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MoazAgha/SpaceY-Project/blob/master/Exploratory%20Data%20Analysis%20(EDA).ipynb" TargetMode="External"/><Relationship Id="rId13" Type="http://schemas.microsoft.com/office/2007/relationships/diagramDrawing" Target="../diagrams/drawing6.xml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12" Type="http://schemas.openxmlformats.org/officeDocument/2006/relationships/diagramColors" Target="../diagrams/colors6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6.xml"/><Relationship Id="rId6" Type="http://schemas.openxmlformats.org/officeDocument/2006/relationships/diagramColors" Target="../diagrams/colors5.xml"/><Relationship Id="rId11" Type="http://schemas.openxmlformats.org/officeDocument/2006/relationships/diagramQuickStyle" Target="../diagrams/quickStyle6.xml"/><Relationship Id="rId5" Type="http://schemas.openxmlformats.org/officeDocument/2006/relationships/diagramQuickStyle" Target="../diagrams/quickStyle5.xml"/><Relationship Id="rId10" Type="http://schemas.openxmlformats.org/officeDocument/2006/relationships/diagramLayout" Target="../diagrams/layout6.xml"/><Relationship Id="rId4" Type="http://schemas.openxmlformats.org/officeDocument/2006/relationships/diagramLayout" Target="../diagrams/layout5.xml"/><Relationship Id="rId9" Type="http://schemas.openxmlformats.org/officeDocument/2006/relationships/diagramData" Target="../diagrams/data6.xml"/><Relationship Id="rId1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7.xml"/><Relationship Id="rId3" Type="http://schemas.openxmlformats.org/officeDocument/2006/relationships/hyperlink" Target="https://github.com/MoazAgha/SpaceY-Project/blob/master/EDA%20with%20Data%20Visualization.ipynb" TargetMode="External"/><Relationship Id="rId7" Type="http://schemas.openxmlformats.org/officeDocument/2006/relationships/diagramColors" Target="../diagrams/colors7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6.xml"/><Relationship Id="rId6" Type="http://schemas.openxmlformats.org/officeDocument/2006/relationships/diagramQuickStyle" Target="../diagrams/quickStyle7.xml"/><Relationship Id="rId5" Type="http://schemas.openxmlformats.org/officeDocument/2006/relationships/diagramLayout" Target="../diagrams/layout7.xml"/><Relationship Id="rId4" Type="http://schemas.openxmlformats.org/officeDocument/2006/relationships/diagramData" Target="../diagrams/data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hyperlink" Target="https://github.com/MoazAgha/SpaceY-Project/blob/master/EDA%20with%20Data%20Visualization.ipynb" TargetMode="External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oazAgha/SpaceY-Project/blob/master/EDA%20with%20Data%20Visualization.ipynb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oazAgha/SpaceY-Project/blob/master/Exploratory%20Data%20Analysis%20(EDA)%20with%20SQL.ipynb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oazAgha/SpaceY-Project/blob/master/Interactive%20Visual%20Analytics%20with%20Folium.ipynb" TargetMode="External"/><Relationship Id="rId1" Type="http://schemas.openxmlformats.org/officeDocument/2006/relationships/slideLayout" Target="../slideLayouts/slideLayout2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s://github.com/MoazAgha/SpaceY-Project/blob/master/Interactive%20Visual%20Analytics%20with%20Folium.ipynb" TargetMode="Externa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oazAgha/SpaceY-Project/blob/master/Plotly%20Dash%20Code.py" TargetMode="External"/><Relationship Id="rId1" Type="http://schemas.openxmlformats.org/officeDocument/2006/relationships/slideLayout" Target="../slideLayouts/slideLayout2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oazAgha/SpaceY-Project/blob/master/Plotly%20Dash%20Code.py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6.xml"/><Relationship Id="rId4" Type="http://schemas.openxmlformats.org/officeDocument/2006/relationships/hyperlink" Target="https://github.com/MoazAgha/SpaceY-Project/blob/master/Machine%20Learning%20Prediction.ipynb" TargetMode="Externa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8.xml"/><Relationship Id="rId3" Type="http://schemas.openxmlformats.org/officeDocument/2006/relationships/hyperlink" Target="https://github.com/MoazAgha/SpaceY-Project/blob/master/Plotly%20Dash%20Code.py" TargetMode="External"/><Relationship Id="rId7" Type="http://schemas.openxmlformats.org/officeDocument/2006/relationships/diagramQuickStyle" Target="../diagrams/quickStyle8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6.xml"/><Relationship Id="rId6" Type="http://schemas.openxmlformats.org/officeDocument/2006/relationships/diagramLayout" Target="../diagrams/layout8.xml"/><Relationship Id="rId5" Type="http://schemas.openxmlformats.org/officeDocument/2006/relationships/diagramData" Target="../diagrams/data8.xml"/><Relationship Id="rId4" Type="http://schemas.openxmlformats.org/officeDocument/2006/relationships/hyperlink" Target="https://github.com/MoazAgha/SpaceY-Project/blob/master/Machine%20Learning%20Prediction.ipynb" TargetMode="External"/><Relationship Id="rId9" Type="http://schemas.microsoft.com/office/2007/relationships/diagramDrawing" Target="../diagrams/drawing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6.xml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7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7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8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82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6.xml"/><Relationship Id="rId6" Type="http://schemas.openxmlformats.org/officeDocument/2006/relationships/diagramColors" Target="../diagrams/colors2.xml"/><Relationship Id="rId11" Type="http://schemas.openxmlformats.org/officeDocument/2006/relationships/image" Target="../media/image20.png"/><Relationship Id="rId5" Type="http://schemas.openxmlformats.org/officeDocument/2006/relationships/diagramQuickStyle" Target="../diagrams/quickStyle2.xml"/><Relationship Id="rId10" Type="http://schemas.openxmlformats.org/officeDocument/2006/relationships/image" Target="../media/image19.png"/><Relationship Id="rId4" Type="http://schemas.openxmlformats.org/officeDocument/2006/relationships/diagramLayout" Target="../diagrams/layout2.xml"/><Relationship Id="rId9" Type="http://schemas.openxmlformats.org/officeDocument/2006/relationships/image" Target="../media/image18.png"/><Relationship Id="rId14" Type="http://schemas.openxmlformats.org/officeDocument/2006/relationships/hyperlink" Target="https://github.com/MoazAgha/SpaceY-Project/blob/master/Data%20Collection%20API.ipynb" TargetMode="External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13" Type="http://schemas.microsoft.com/office/2007/relationships/diagramDrawing" Target="../diagrams/drawing4.xml"/><Relationship Id="rId18" Type="http://schemas.openxmlformats.org/officeDocument/2006/relationships/image" Target="../media/image27.png"/><Relationship Id="rId3" Type="http://schemas.openxmlformats.org/officeDocument/2006/relationships/hyperlink" Target="https://github.com/MoazAgha/SpaceY-Project/blob/master/Data%20Collection%20with%20Web%20Scraping.ipynb" TargetMode="External"/><Relationship Id="rId7" Type="http://schemas.openxmlformats.org/officeDocument/2006/relationships/diagramColors" Target="../diagrams/colors3.xml"/><Relationship Id="rId12" Type="http://schemas.openxmlformats.org/officeDocument/2006/relationships/diagramColors" Target="../diagrams/colors4.xml"/><Relationship Id="rId17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26.xml"/><Relationship Id="rId6" Type="http://schemas.openxmlformats.org/officeDocument/2006/relationships/diagramQuickStyle" Target="../diagrams/quickStyle3.xml"/><Relationship Id="rId11" Type="http://schemas.openxmlformats.org/officeDocument/2006/relationships/diagramQuickStyle" Target="../diagrams/quickStyle4.xml"/><Relationship Id="rId5" Type="http://schemas.openxmlformats.org/officeDocument/2006/relationships/diagramLayout" Target="../diagrams/layout3.xml"/><Relationship Id="rId15" Type="http://schemas.openxmlformats.org/officeDocument/2006/relationships/image" Target="../media/image24.png"/><Relationship Id="rId10" Type="http://schemas.openxmlformats.org/officeDocument/2006/relationships/diagramLayout" Target="../diagrams/layout4.xml"/><Relationship Id="rId19" Type="http://schemas.openxmlformats.org/officeDocument/2006/relationships/image" Target="../media/image28.png"/><Relationship Id="rId4" Type="http://schemas.openxmlformats.org/officeDocument/2006/relationships/diagramData" Target="../diagrams/data3.xml"/><Relationship Id="rId9" Type="http://schemas.openxmlformats.org/officeDocument/2006/relationships/diagramData" Target="../diagrams/data4.xml"/><Relationship Id="rId1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1963980" y="5737005"/>
            <a:ext cx="2673871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+mj-lt"/>
                <a:ea typeface="SF Pro" pitchFamily="2" charset="0"/>
                <a:cs typeface="SF Pro" pitchFamily="2" charset="0"/>
              </a:rPr>
              <a:t>Moaz Agha</a:t>
            </a:r>
          </a:p>
          <a:p>
            <a:r>
              <a:rPr lang="en-US" sz="2400" b="1" dirty="0">
                <a:solidFill>
                  <a:schemeClr val="bg1"/>
                </a:solidFill>
                <a:latin typeface="+mj-lt"/>
                <a:ea typeface="SF Pro" pitchFamily="2" charset="0"/>
                <a:cs typeface="SF Pro" pitchFamily="2" charset="0"/>
              </a:rPr>
              <a:t>12-14-2022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A2B78E6-4AEC-4073-A632-EAA67CD5D5DF}"/>
              </a:ext>
            </a:extLst>
          </p:cNvPr>
          <p:cNvSpPr txBox="1">
            <a:spLocks/>
          </p:cNvSpPr>
          <p:nvPr/>
        </p:nvSpPr>
        <p:spPr>
          <a:xfrm>
            <a:off x="133516" y="3763918"/>
            <a:ext cx="5875141" cy="159357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vert="horz" wrap="square" lIns="182880" tIns="182880" rIns="182880" bIns="18288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3600" b="1" cap="all" spc="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data science capstone project: Space 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8D5F675-3FFA-64DC-652D-5A0D050ED340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570772" y="1111896"/>
            <a:ext cx="6301790" cy="777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6C9F9EF0-93D5-4D4B-BAFE-477002814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2231135" y="115691"/>
            <a:ext cx="7729728" cy="1188720"/>
          </a:xfrm>
          <a:prstGeom prst="rect">
            <a:avLst/>
          </a:prstGeom>
          <a:solidFill>
            <a:srgbClr val="FFFFFF">
              <a:alpha val="10000"/>
            </a:srgbClr>
          </a:solidFill>
          <a:ln>
            <a:solidFill>
              <a:schemeClr val="tx1"/>
            </a:solidFill>
          </a:ln>
        </p:spPr>
        <p:txBody>
          <a:bodyPr vert="horz" lIns="182880" tIns="182880" rIns="182880" bIns="18288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all" spc="2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 panose="020B0502020104020203"/>
                <a:ea typeface="+mj-ea"/>
                <a:cs typeface="+mj-cs"/>
              </a:rPr>
              <a:t>Data wrangling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503013" y="2094481"/>
            <a:ext cx="11185973" cy="41234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BAFB5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85000"/>
                  <a:lumOff val="15000"/>
                </a:srgbClr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 vert="horz" lIns="18288" tIns="45720" rIns="18288" bIns="45720" rtlCol="0" anchor="ctr">
            <a:norm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5075537C-CA84-1446-933C-8E9D027F9201}" type="slidenum"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EA36D05E-1B75-F162-E07E-CCDCB5FC5CD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03962004"/>
              </p:ext>
            </p:extLst>
          </p:nvPr>
        </p:nvGraphicFramePr>
        <p:xfrm>
          <a:off x="439436" y="3905688"/>
          <a:ext cx="11131879" cy="7008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9" name="TextBox 48">
            <a:extLst>
              <a:ext uri="{FF2B5EF4-FFF2-40B4-BE49-F238E27FC236}">
                <a16:creationId xmlns:a16="http://schemas.microsoft.com/office/drawing/2014/main" id="{242B7A9F-970E-CA6E-A0CD-B7B7EF0391E3}"/>
              </a:ext>
            </a:extLst>
          </p:cNvPr>
          <p:cNvSpPr txBox="1"/>
          <p:nvPr/>
        </p:nvSpPr>
        <p:spPr>
          <a:xfrm>
            <a:off x="3426831" y="6186681"/>
            <a:ext cx="515708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Link: Data Wrangling Notebook on GitHub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79571585-7314-F992-33A4-FDFF128887D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06789745"/>
              </p:ext>
            </p:extLst>
          </p:nvPr>
        </p:nvGraphicFramePr>
        <p:xfrm>
          <a:off x="5865569" y="1930436"/>
          <a:ext cx="6145182" cy="41234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0966A4-FE02-2A6E-63A9-D9CE3B0B35D1}"/>
              </a:ext>
            </a:extLst>
          </p:cNvPr>
          <p:cNvSpPr txBox="1">
            <a:spLocks/>
          </p:cNvSpPr>
          <p:nvPr/>
        </p:nvSpPr>
        <p:spPr>
          <a:xfrm>
            <a:off x="503013" y="1811327"/>
            <a:ext cx="5244885" cy="44065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Performed exploratory data analysis to find patterns and determine the label for training supervised models</a:t>
            </a:r>
          </a:p>
          <a:p>
            <a:pPr lvl="1">
              <a:lnSpc>
                <a:spcPct val="100000"/>
              </a:lnSpc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There were 8 types of outcomes.             3 were labelled successful (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1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s) , 5 were labelled as bad outcome (0s)</a:t>
            </a:r>
          </a:p>
        </p:txBody>
      </p:sp>
      <p:pic>
        <p:nvPicPr>
          <p:cNvPr id="6" name="Picture 5" descr="Text">
            <a:extLst>
              <a:ext uri="{FF2B5EF4-FFF2-40B4-BE49-F238E27FC236}">
                <a16:creationId xmlns:a16="http://schemas.microsoft.com/office/drawing/2014/main" id="{96598400-7FF4-1994-9A53-4708306D473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88178" y="4048984"/>
            <a:ext cx="3508772" cy="2042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0419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6C9F9EF0-93D5-4D4B-BAFE-477002814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2231136" y="109495"/>
            <a:ext cx="7729728" cy="1188720"/>
          </a:xfrm>
          <a:prstGeom prst="rect">
            <a:avLst/>
          </a:prstGeom>
          <a:solidFill>
            <a:srgbClr val="FFFFFF">
              <a:alpha val="10000"/>
            </a:srgbClr>
          </a:solidFill>
          <a:ln>
            <a:solidFill>
              <a:schemeClr val="tx1"/>
            </a:solidFill>
          </a:ln>
        </p:spPr>
        <p:txBody>
          <a:bodyPr vert="horz" lIns="182880" tIns="182880" rIns="182880" bIns="18288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all" spc="2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 panose="020B0502020104020203"/>
                <a:ea typeface="+mj-ea"/>
                <a:cs typeface="+mj-cs"/>
              </a:rPr>
              <a:t>EDA with data visualization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503012" y="2094371"/>
            <a:ext cx="11185973" cy="41234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BAFB5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85000"/>
                  <a:lumOff val="15000"/>
                </a:srgbClr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 vert="horz" lIns="18288" tIns="45720" rIns="18288" bIns="45720" rtlCol="0" anchor="ctr">
            <a:norm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5075537C-CA84-1446-933C-8E9D027F9201}" type="slidenum"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42B7A9F-970E-CA6E-A0CD-B7B7EF0391E3}"/>
              </a:ext>
            </a:extLst>
          </p:cNvPr>
          <p:cNvSpPr txBox="1"/>
          <p:nvPr/>
        </p:nvSpPr>
        <p:spPr>
          <a:xfrm>
            <a:off x="2795188" y="6185356"/>
            <a:ext cx="660161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Link: EDA with Data Visualization Notebook on GitHub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6325907C-FF08-303B-ED6A-4E640B2EB31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35128744"/>
              </p:ext>
            </p:extLst>
          </p:nvPr>
        </p:nvGraphicFramePr>
        <p:xfrm>
          <a:off x="2120978" y="1695938"/>
          <a:ext cx="7950037" cy="43658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9207182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6C9F9EF0-93D5-4D4B-BAFE-477002814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2231133" y="102288"/>
            <a:ext cx="7729728" cy="1188720"/>
          </a:xfrm>
          <a:prstGeom prst="rect">
            <a:avLst/>
          </a:prstGeom>
          <a:solidFill>
            <a:srgbClr val="FFFFFF">
              <a:alpha val="10000"/>
            </a:srgbClr>
          </a:solidFill>
          <a:ln>
            <a:solidFill>
              <a:schemeClr val="tx1"/>
            </a:solidFill>
          </a:ln>
        </p:spPr>
        <p:txBody>
          <a:bodyPr vert="horz" lIns="182880" tIns="182880" rIns="182880" bIns="18288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all" spc="2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 panose="020B0502020104020203"/>
                <a:ea typeface="+mj-ea"/>
                <a:cs typeface="+mj-cs"/>
              </a:rPr>
              <a:t>EDA with data visualization: Categorical &amp; Scatter Plot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503012" y="2094371"/>
            <a:ext cx="11185973" cy="41234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BAFB5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85000"/>
                  <a:lumOff val="15000"/>
                </a:srgbClr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 vert="horz" lIns="18288" tIns="45720" rIns="18288" bIns="45720" rtlCol="0" anchor="ctr">
            <a:norm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5075537C-CA84-1446-933C-8E9D027F9201}" type="slidenum"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42B7A9F-970E-CA6E-A0CD-B7B7EF0391E3}"/>
              </a:ext>
            </a:extLst>
          </p:cNvPr>
          <p:cNvSpPr txBox="1"/>
          <p:nvPr/>
        </p:nvSpPr>
        <p:spPr>
          <a:xfrm>
            <a:off x="2795188" y="6185356"/>
            <a:ext cx="660161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Link: EDA with Data Visualization Notebook on GitHub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pic>
        <p:nvPicPr>
          <p:cNvPr id="26" name="Picture 25" descr="Chart, scatter chart">
            <a:extLst>
              <a:ext uri="{FF2B5EF4-FFF2-40B4-BE49-F238E27FC236}">
                <a16:creationId xmlns:a16="http://schemas.microsoft.com/office/drawing/2014/main" id="{A3F547C5-FEDA-9454-0C3A-76E909A388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75" y="1618850"/>
            <a:ext cx="7679313" cy="1516253"/>
          </a:xfrm>
          <a:prstGeom prst="rect">
            <a:avLst/>
          </a:prstGeom>
        </p:spPr>
      </p:pic>
      <p:pic>
        <p:nvPicPr>
          <p:cNvPr id="28" name="Picture 27" descr="Chart, scatter chart">
            <a:extLst>
              <a:ext uri="{FF2B5EF4-FFF2-40B4-BE49-F238E27FC236}">
                <a16:creationId xmlns:a16="http://schemas.microsoft.com/office/drawing/2014/main" id="{06417DFC-7908-4D22-4FE3-3A13D2B514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1215" y="1393296"/>
            <a:ext cx="4116291" cy="1952475"/>
          </a:xfrm>
          <a:prstGeom prst="rect">
            <a:avLst/>
          </a:prstGeom>
        </p:spPr>
      </p:pic>
      <p:pic>
        <p:nvPicPr>
          <p:cNvPr id="30" name="Picture 29" descr="Chart, scatter chart&#10;&#10;Description automatically generated">
            <a:extLst>
              <a:ext uri="{FF2B5EF4-FFF2-40B4-BE49-F238E27FC236}">
                <a16:creationId xmlns:a16="http://schemas.microsoft.com/office/drawing/2014/main" id="{12CBB13C-0BE0-10DF-0702-302E7CC54E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01215" y="3485749"/>
            <a:ext cx="4116291" cy="2459274"/>
          </a:xfrm>
          <a:prstGeom prst="rect">
            <a:avLst/>
          </a:prstGeom>
        </p:spPr>
      </p:pic>
      <p:pic>
        <p:nvPicPr>
          <p:cNvPr id="34" name="Picture 33" descr="Chart">
            <a:extLst>
              <a:ext uri="{FF2B5EF4-FFF2-40B4-BE49-F238E27FC236}">
                <a16:creationId xmlns:a16="http://schemas.microsoft.com/office/drawing/2014/main" id="{CB8DFABA-52FC-776A-7415-DD8DCD49EE1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775" y="3775293"/>
            <a:ext cx="3675942" cy="1744544"/>
          </a:xfrm>
          <a:prstGeom prst="rect">
            <a:avLst/>
          </a:prstGeom>
        </p:spPr>
      </p:pic>
      <p:pic>
        <p:nvPicPr>
          <p:cNvPr id="36" name="Picture 35" descr="Chart, scatter chart">
            <a:extLst>
              <a:ext uri="{FF2B5EF4-FFF2-40B4-BE49-F238E27FC236}">
                <a16:creationId xmlns:a16="http://schemas.microsoft.com/office/drawing/2014/main" id="{4B875C1F-7C75-EAFB-DC7A-722BB264E3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41834" y="3502632"/>
            <a:ext cx="3858263" cy="2457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5260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6C9F9EF0-93D5-4D4B-BAFE-477002814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2231133" y="102288"/>
            <a:ext cx="7729728" cy="1188720"/>
          </a:xfrm>
          <a:prstGeom prst="rect">
            <a:avLst/>
          </a:prstGeom>
          <a:solidFill>
            <a:srgbClr val="FFFFFF">
              <a:alpha val="10000"/>
            </a:srgbClr>
          </a:solidFill>
          <a:ln>
            <a:solidFill>
              <a:schemeClr val="tx1"/>
            </a:solidFill>
          </a:ln>
        </p:spPr>
        <p:txBody>
          <a:bodyPr vert="horz" lIns="182880" tIns="182880" rIns="182880" bIns="18288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all" spc="2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 panose="020B0502020104020203"/>
                <a:ea typeface="+mj-ea"/>
                <a:cs typeface="+mj-cs"/>
              </a:rPr>
              <a:t>EDA with data visualization: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all" spc="2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 panose="020B0502020104020203"/>
                <a:ea typeface="+mj-ea"/>
                <a:cs typeface="+mj-cs"/>
              </a:rPr>
              <a:t>Bar Chart &amp; line plot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503012" y="2094371"/>
            <a:ext cx="11185973" cy="41234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BAFB5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85000"/>
                  <a:lumOff val="15000"/>
                </a:srgbClr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 vert="horz" lIns="18288" tIns="45720" rIns="18288" bIns="45720" rtlCol="0" anchor="ctr">
            <a:norm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5075537C-CA84-1446-933C-8E9D027F9201}" type="slidenum"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42B7A9F-970E-CA6E-A0CD-B7B7EF0391E3}"/>
              </a:ext>
            </a:extLst>
          </p:cNvPr>
          <p:cNvSpPr txBox="1"/>
          <p:nvPr/>
        </p:nvSpPr>
        <p:spPr>
          <a:xfrm>
            <a:off x="2795188" y="6185356"/>
            <a:ext cx="660161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Link: EDA with Data Visualization Notebook on GitHub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pic>
        <p:nvPicPr>
          <p:cNvPr id="38" name="Picture 37" descr="Chart, line chart">
            <a:extLst>
              <a:ext uri="{FF2B5EF4-FFF2-40B4-BE49-F238E27FC236}">
                <a16:creationId xmlns:a16="http://schemas.microsoft.com/office/drawing/2014/main" id="{22C9EEBA-D44D-639F-D614-E9EB587B37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9362" y="1815727"/>
            <a:ext cx="5848115" cy="3816665"/>
          </a:xfrm>
          <a:prstGeom prst="rect">
            <a:avLst/>
          </a:prstGeom>
        </p:spPr>
      </p:pic>
      <p:pic>
        <p:nvPicPr>
          <p:cNvPr id="40" name="Picture 39" descr="Chart, bar chart">
            <a:extLst>
              <a:ext uri="{FF2B5EF4-FFF2-40B4-BE49-F238E27FC236}">
                <a16:creationId xmlns:a16="http://schemas.microsoft.com/office/drawing/2014/main" id="{D006D5CA-A1F6-37C2-64CA-6D37F32A4E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4520" y="1801904"/>
            <a:ext cx="5744141" cy="3830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8306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6C9F9EF0-93D5-4D4B-BAFE-477002814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2231133" y="102288"/>
            <a:ext cx="7729728" cy="1188720"/>
          </a:xfrm>
          <a:prstGeom prst="rect">
            <a:avLst/>
          </a:prstGeom>
          <a:solidFill>
            <a:srgbClr val="FFFFFF">
              <a:alpha val="10000"/>
            </a:srgbClr>
          </a:solidFill>
          <a:ln>
            <a:solidFill>
              <a:schemeClr val="tx1"/>
            </a:solidFill>
          </a:ln>
        </p:spPr>
        <p:txBody>
          <a:bodyPr vert="horz" lIns="182880" tIns="182880" rIns="182880" bIns="18288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all" spc="2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 panose="020B0502020104020203"/>
                <a:ea typeface="+mj-ea"/>
                <a:cs typeface="+mj-cs"/>
              </a:rPr>
              <a:t>EDA with SQL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 vert="horz" lIns="18288" tIns="45720" rIns="18288" bIns="45720" rtlCol="0" anchor="ctr">
            <a:norm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5075537C-CA84-1446-933C-8E9D027F9201}" type="slidenum"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42B7A9F-970E-CA6E-A0CD-B7B7EF0391E3}"/>
              </a:ext>
            </a:extLst>
          </p:cNvPr>
          <p:cNvSpPr txBox="1"/>
          <p:nvPr/>
        </p:nvSpPr>
        <p:spPr>
          <a:xfrm>
            <a:off x="3568166" y="6217920"/>
            <a:ext cx="506311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Link: EDA with SQL Notebook on GitHub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9BDD989F-2471-BE8B-36A3-F298C357BA45}"/>
              </a:ext>
            </a:extLst>
          </p:cNvPr>
          <p:cNvSpPr txBox="1">
            <a:spLocks/>
          </p:cNvSpPr>
          <p:nvPr/>
        </p:nvSpPr>
        <p:spPr>
          <a:xfrm>
            <a:off x="493222" y="1797712"/>
            <a:ext cx="11622481" cy="4459002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BAFB5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4000" dirty="0">
                <a:solidFill>
                  <a:srgbClr val="FFFFFF">
                    <a:lumMod val="85000"/>
                    <a:lumOff val="15000"/>
                  </a:srgbClr>
                </a:solidFill>
                <a:latin typeface="Gill Sans MT" panose="020B0502020104020203"/>
              </a:rPr>
              <a:t>IBM’s Db2 was used for cloud, fully managing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BAFB5"/>
              </a:buClr>
              <a:buSzTx/>
              <a:buNone/>
              <a:tabLst/>
              <a:defRPr/>
            </a:pPr>
            <a:r>
              <a:rPr lang="en-US" sz="4000" dirty="0">
                <a:solidFill>
                  <a:srgbClr val="FFFFFF">
                    <a:lumMod val="85000"/>
                    <a:lumOff val="15000"/>
                  </a:srgbClr>
                </a:solidFill>
                <a:latin typeface="Gill Sans MT" panose="020B0502020104020203"/>
              </a:rPr>
              <a:t>   SQL database provided as a service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BAFB5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  <a:lumOff val="15000"/>
                  </a:srgbClr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The following SQL queries were used to gather info from the given database:</a:t>
            </a:r>
          </a:p>
          <a:p>
            <a:pPr lvl="1">
              <a:lnSpc>
                <a:spcPct val="100000"/>
              </a:lnSpc>
              <a:spcBef>
                <a:spcPts val="1000"/>
              </a:spcBef>
              <a:buClr>
                <a:srgbClr val="9BAFB5"/>
              </a:buClr>
              <a:buFont typeface="Arial" panose="020B0604020202020204" pitchFamily="34" charset="0"/>
              <a:buChar char="•"/>
              <a:defRPr/>
            </a:pPr>
            <a:r>
              <a:rPr lang="en-US" sz="2200" dirty="0">
                <a:solidFill>
                  <a:srgbClr val="FFFFFF">
                    <a:lumMod val="85000"/>
                    <a:lumOff val="15000"/>
                  </a:srgbClr>
                </a:solidFill>
                <a:latin typeface="Gill Sans MT" panose="020B0502020104020203"/>
              </a:rPr>
              <a:t>Displaying the names of the unique launch sites in the space mission</a:t>
            </a:r>
          </a:p>
          <a:p>
            <a:pPr lvl="1">
              <a:lnSpc>
                <a:spcPct val="100000"/>
              </a:lnSpc>
              <a:spcBef>
                <a:spcPts val="1000"/>
              </a:spcBef>
              <a:buClr>
                <a:srgbClr val="9BAFB5"/>
              </a:buClr>
              <a:buFont typeface="Arial" panose="020B0604020202020204" pitchFamily="34" charset="0"/>
              <a:buChar char="•"/>
              <a:defRPr/>
            </a:pPr>
            <a:r>
              <a:rPr lang="en-US" sz="2200" dirty="0">
                <a:solidFill>
                  <a:srgbClr val="FFFFFF">
                    <a:lumMod val="85000"/>
                    <a:lumOff val="15000"/>
                  </a:srgbClr>
                </a:solidFill>
                <a:latin typeface="Gill Sans MT" panose="020B0502020104020203"/>
              </a:rPr>
              <a:t>Displaying multiple records where launch sites begin with the string ‘CCA’</a:t>
            </a:r>
          </a:p>
          <a:p>
            <a:pPr lvl="1">
              <a:lnSpc>
                <a:spcPct val="100000"/>
              </a:lnSpc>
              <a:spcBef>
                <a:spcPts val="1000"/>
              </a:spcBef>
              <a:buClr>
                <a:srgbClr val="9BAFB5"/>
              </a:buClr>
              <a:buFont typeface="Arial" panose="020B0604020202020204" pitchFamily="34" charset="0"/>
              <a:buChar char="•"/>
              <a:defRPr/>
            </a:pPr>
            <a:r>
              <a:rPr lang="en-US" sz="2200" dirty="0">
                <a:solidFill>
                  <a:srgbClr val="FFFFFF">
                    <a:lumMod val="85000"/>
                    <a:lumOff val="15000"/>
                  </a:srgbClr>
                </a:solidFill>
                <a:latin typeface="Gill Sans MT" panose="020B0502020104020203"/>
              </a:rPr>
              <a:t>Displaying the total payload mass carried by boosters launched by NASA (CRS)</a:t>
            </a:r>
          </a:p>
          <a:p>
            <a:pPr lvl="1">
              <a:lnSpc>
                <a:spcPct val="100000"/>
              </a:lnSpc>
              <a:spcBef>
                <a:spcPts val="1000"/>
              </a:spcBef>
              <a:buClr>
                <a:srgbClr val="9BAFB5"/>
              </a:buClr>
              <a:buFont typeface="Arial" panose="020B0604020202020204" pitchFamily="34" charset="0"/>
              <a:buChar char="•"/>
              <a:defRPr/>
            </a:pPr>
            <a:r>
              <a:rPr lang="en-US" sz="2200" dirty="0">
                <a:solidFill>
                  <a:srgbClr val="FFFFFF">
                    <a:lumMod val="85000"/>
                    <a:lumOff val="15000"/>
                  </a:srgbClr>
                </a:solidFill>
                <a:latin typeface="Gill Sans MT" panose="020B0502020104020203"/>
              </a:rPr>
              <a:t>Displaying average payload mass carried by booster version F9 v</a:t>
            </a:r>
            <a:r>
              <a:rPr lang="en-US" sz="2200" dirty="0">
                <a:solidFill>
                  <a:srgbClr val="FFFFFF">
                    <a:lumMod val="85000"/>
                    <a:lumOff val="1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1.1</a:t>
            </a:r>
          </a:p>
          <a:p>
            <a:pPr lvl="1">
              <a:lnSpc>
                <a:spcPct val="100000"/>
              </a:lnSpc>
              <a:spcBef>
                <a:spcPts val="1000"/>
              </a:spcBef>
              <a:buClr>
                <a:srgbClr val="9BAFB5"/>
              </a:buClr>
              <a:buFont typeface="Arial" panose="020B0604020202020204" pitchFamily="34" charset="0"/>
              <a:buChar char="•"/>
              <a:defRPr/>
            </a:pPr>
            <a:r>
              <a:rPr lang="en-US" sz="2200" dirty="0">
                <a:solidFill>
                  <a:srgbClr val="FFFFFF">
                    <a:lumMod val="85000"/>
                    <a:lumOff val="15000"/>
                  </a:srgbClr>
                </a:solidFill>
                <a:latin typeface="Gill Sans MT" panose="020B0502020104020203"/>
              </a:rPr>
              <a:t>Listing the date when the first successful landing outcome in ground pad was achieved</a:t>
            </a:r>
          </a:p>
          <a:p>
            <a:pPr lvl="1">
              <a:lnSpc>
                <a:spcPct val="100000"/>
              </a:lnSpc>
              <a:spcBef>
                <a:spcPts val="1000"/>
              </a:spcBef>
              <a:buClr>
                <a:srgbClr val="9BAFB5"/>
              </a:buClr>
              <a:buFont typeface="Arial" panose="020B0604020202020204" pitchFamily="34" charset="0"/>
              <a:buChar char="•"/>
              <a:defRPr/>
            </a:pPr>
            <a:r>
              <a:rPr lang="en-US" sz="2200" dirty="0">
                <a:solidFill>
                  <a:srgbClr val="FFFFFF">
                    <a:lumMod val="85000"/>
                    <a:lumOff val="15000"/>
                  </a:srgbClr>
                </a:solidFill>
                <a:latin typeface="Gill Sans MT" panose="020B0502020104020203"/>
              </a:rPr>
              <a:t>Listing the names of the boosters which have success in drone ship and have payload mass greater than 4000 but less than 6000</a:t>
            </a:r>
          </a:p>
          <a:p>
            <a:pPr lvl="1">
              <a:lnSpc>
                <a:spcPct val="100000"/>
              </a:lnSpc>
              <a:spcBef>
                <a:spcPts val="1000"/>
              </a:spcBef>
              <a:buClr>
                <a:srgbClr val="9BAFB5"/>
              </a:buClr>
              <a:buFont typeface="Arial" panose="020B0604020202020204" pitchFamily="34" charset="0"/>
              <a:buChar char="•"/>
              <a:defRPr/>
            </a:pPr>
            <a:r>
              <a:rPr lang="en-US" sz="2200" dirty="0">
                <a:solidFill>
                  <a:srgbClr val="FFFFFF">
                    <a:lumMod val="85000"/>
                    <a:lumOff val="15000"/>
                  </a:srgbClr>
                </a:solidFill>
                <a:latin typeface="Gill Sans MT" panose="020B0502020104020203"/>
              </a:rPr>
              <a:t>Listing the total number of successful and failure mission outcomes</a:t>
            </a:r>
          </a:p>
          <a:p>
            <a:pPr lvl="1">
              <a:lnSpc>
                <a:spcPct val="100000"/>
              </a:lnSpc>
              <a:spcBef>
                <a:spcPts val="1000"/>
              </a:spcBef>
              <a:buClr>
                <a:srgbClr val="9BAFB5"/>
              </a:buClr>
              <a:buFont typeface="Arial" panose="020B0604020202020204" pitchFamily="34" charset="0"/>
              <a:buChar char="•"/>
              <a:defRPr/>
            </a:pPr>
            <a:r>
              <a:rPr lang="en-US" sz="2200" dirty="0">
                <a:solidFill>
                  <a:srgbClr val="FFFFFF">
                    <a:lumMod val="85000"/>
                    <a:lumOff val="15000"/>
                  </a:srgbClr>
                </a:solidFill>
                <a:latin typeface="Gill Sans MT" panose="020B0502020104020203"/>
              </a:rPr>
              <a:t>Listing the names of the </a:t>
            </a:r>
            <a:r>
              <a:rPr lang="en-US" sz="2200" dirty="0" err="1">
                <a:solidFill>
                  <a:srgbClr val="FFFFFF">
                    <a:lumMod val="85000"/>
                    <a:lumOff val="15000"/>
                  </a:srgbClr>
                </a:solidFill>
                <a:latin typeface="Gill Sans MT" panose="020B0502020104020203"/>
              </a:rPr>
              <a:t>booster_versions</a:t>
            </a:r>
            <a:r>
              <a:rPr lang="en-US" sz="2200" dirty="0">
                <a:solidFill>
                  <a:srgbClr val="FFFFFF">
                    <a:lumMod val="85000"/>
                    <a:lumOff val="15000"/>
                  </a:srgbClr>
                </a:solidFill>
                <a:latin typeface="Gill Sans MT" panose="020B0502020104020203"/>
              </a:rPr>
              <a:t> which have carried the maximum payload mass (Using a subquery)</a:t>
            </a:r>
          </a:p>
          <a:p>
            <a:pPr lvl="1">
              <a:lnSpc>
                <a:spcPct val="100000"/>
              </a:lnSpc>
              <a:spcBef>
                <a:spcPts val="1000"/>
              </a:spcBef>
              <a:buClr>
                <a:srgbClr val="9BAFB5"/>
              </a:buClr>
              <a:buFont typeface="Arial" panose="020B0604020202020204" pitchFamily="34" charset="0"/>
              <a:buChar char="•"/>
              <a:defRPr/>
            </a:pPr>
            <a:r>
              <a:rPr lang="en-US" sz="2200" dirty="0">
                <a:solidFill>
                  <a:srgbClr val="FFFFFF">
                    <a:lumMod val="85000"/>
                    <a:lumOff val="15000"/>
                  </a:srgbClr>
                </a:solidFill>
                <a:latin typeface="Gill Sans MT" panose="020B0502020104020203"/>
              </a:rPr>
              <a:t>Listing the records which will display the month names, failure </a:t>
            </a:r>
            <a:r>
              <a:rPr lang="en-US" sz="2200" dirty="0" err="1">
                <a:solidFill>
                  <a:srgbClr val="FFFFFF">
                    <a:lumMod val="85000"/>
                    <a:lumOff val="15000"/>
                  </a:srgbClr>
                </a:solidFill>
                <a:latin typeface="Gill Sans MT" panose="020B0502020104020203"/>
              </a:rPr>
              <a:t>landing_outcomes</a:t>
            </a:r>
            <a:r>
              <a:rPr lang="en-US" sz="2200" dirty="0">
                <a:solidFill>
                  <a:srgbClr val="FFFFFF">
                    <a:lumMod val="85000"/>
                    <a:lumOff val="15000"/>
                  </a:srgbClr>
                </a:solidFill>
                <a:latin typeface="Gill Sans MT" panose="020B0502020104020203"/>
              </a:rPr>
              <a:t> in drone ship ,booster versions, </a:t>
            </a:r>
            <a:r>
              <a:rPr lang="en-US" sz="2200" dirty="0" err="1">
                <a:solidFill>
                  <a:srgbClr val="FFFFFF">
                    <a:lumMod val="85000"/>
                    <a:lumOff val="15000"/>
                  </a:srgbClr>
                </a:solidFill>
                <a:latin typeface="Gill Sans MT" panose="020B0502020104020203"/>
              </a:rPr>
              <a:t>launch_site</a:t>
            </a:r>
            <a:r>
              <a:rPr lang="en-US" sz="2200" dirty="0">
                <a:solidFill>
                  <a:srgbClr val="FFFFFF">
                    <a:lumMod val="85000"/>
                    <a:lumOff val="15000"/>
                  </a:srgbClr>
                </a:solidFill>
                <a:latin typeface="Gill Sans MT" panose="020B0502020104020203"/>
              </a:rPr>
              <a:t> for the months in year 2015.</a:t>
            </a:r>
          </a:p>
          <a:p>
            <a:pPr lvl="1">
              <a:lnSpc>
                <a:spcPct val="100000"/>
              </a:lnSpc>
              <a:spcBef>
                <a:spcPts val="1000"/>
              </a:spcBef>
              <a:buClr>
                <a:srgbClr val="9BAFB5"/>
              </a:buClr>
              <a:buFont typeface="Arial" panose="020B0604020202020204" pitchFamily="34" charset="0"/>
              <a:buChar char="•"/>
              <a:defRPr/>
            </a:pPr>
            <a:r>
              <a:rPr lang="en-US" sz="2200" dirty="0">
                <a:solidFill>
                  <a:srgbClr val="FFFFFF">
                    <a:lumMod val="85000"/>
                    <a:lumOff val="15000"/>
                  </a:srgbClr>
                </a:solidFill>
                <a:latin typeface="Gill Sans MT" panose="020B0502020104020203"/>
              </a:rPr>
              <a:t>Ranking the count of successful </a:t>
            </a:r>
            <a:r>
              <a:rPr lang="en-US" sz="2200" dirty="0" err="1">
                <a:solidFill>
                  <a:srgbClr val="FFFFFF">
                    <a:lumMod val="85000"/>
                    <a:lumOff val="15000"/>
                  </a:srgbClr>
                </a:solidFill>
                <a:latin typeface="Gill Sans MT" panose="020B0502020104020203"/>
              </a:rPr>
              <a:t>landing_outcomes</a:t>
            </a:r>
            <a:r>
              <a:rPr lang="en-US" sz="2200" dirty="0">
                <a:solidFill>
                  <a:srgbClr val="FFFFFF">
                    <a:lumMod val="85000"/>
                    <a:lumOff val="15000"/>
                  </a:srgbClr>
                </a:solidFill>
                <a:latin typeface="Gill Sans MT" panose="020B0502020104020203"/>
              </a:rPr>
              <a:t> between the date 04-06-2010 and 20-03-2017 in descending order</a:t>
            </a:r>
            <a:endParaRPr kumimoji="0" lang="en-US" sz="21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85000"/>
                  <a:lumOff val="15000"/>
                </a:srgbClr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pic>
        <p:nvPicPr>
          <p:cNvPr id="15" name="Picture 14" descr="Text">
            <a:extLst>
              <a:ext uri="{FF2B5EF4-FFF2-40B4-BE49-F238E27FC236}">
                <a16:creationId xmlns:a16="http://schemas.microsoft.com/office/drawing/2014/main" id="{EEB1235A-4750-7CBF-6D64-0E11F8D902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6889" y="1470746"/>
            <a:ext cx="5226348" cy="1028653"/>
          </a:xfrm>
          <a:prstGeom prst="rect">
            <a:avLst/>
          </a:prstGeom>
        </p:spPr>
      </p:pic>
      <p:cxnSp>
        <p:nvCxnSpPr>
          <p:cNvPr id="25" name="Connector: Curved 24">
            <a:extLst>
              <a:ext uri="{FF2B5EF4-FFF2-40B4-BE49-F238E27FC236}">
                <a16:creationId xmlns:a16="http://schemas.microsoft.com/office/drawing/2014/main" id="{158B4E70-1D4B-D325-8D1D-E16E7DF79324}"/>
              </a:ext>
            </a:extLst>
          </p:cNvPr>
          <p:cNvCxnSpPr>
            <a:cxnSpLocks/>
          </p:cNvCxnSpPr>
          <p:nvPr/>
        </p:nvCxnSpPr>
        <p:spPr>
          <a:xfrm flipV="1">
            <a:off x="5491342" y="2237281"/>
            <a:ext cx="1244184" cy="202367"/>
          </a:xfrm>
          <a:prstGeom prst="curvedConnector3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05625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6C9F9EF0-93D5-4D4B-BAFE-477002814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2231135" y="143058"/>
            <a:ext cx="7729728" cy="1188720"/>
          </a:xfrm>
          <a:prstGeom prst="rect">
            <a:avLst/>
          </a:prstGeom>
          <a:solidFill>
            <a:srgbClr val="FFFFFF">
              <a:alpha val="10000"/>
            </a:srgbClr>
          </a:solidFill>
          <a:ln>
            <a:solidFill>
              <a:schemeClr val="tx1"/>
            </a:solidFill>
          </a:ln>
        </p:spPr>
        <p:txBody>
          <a:bodyPr vert="horz" lIns="182880" tIns="182880" rIns="182880" bIns="18288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all" spc="2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 panose="020B0502020104020203"/>
                <a:ea typeface="+mj-ea"/>
                <a:cs typeface="+mj-cs"/>
              </a:rPr>
              <a:t>Building an interactive map with folium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669267" y="1933768"/>
            <a:ext cx="11185973" cy="41677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BAFB5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  <a:lumOff val="15000"/>
                  </a:srgbClr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Marked all past launch sites on the map, using </a:t>
            </a:r>
            <a:r>
              <a:rPr kumimoji="0" lang="en-US" sz="2800" b="0" i="1" u="none" strike="noStrike" kern="1200" cap="none" spc="0" normalizeH="0" baseline="0" noProof="0" dirty="0" err="1">
                <a:ln>
                  <a:noFill/>
                </a:ln>
                <a:solidFill>
                  <a:srgbClr val="FFFFFF">
                    <a:lumMod val="85000"/>
                    <a:lumOff val="15000"/>
                  </a:srgbClr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folium.circle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  <a:lumOff val="15000"/>
                  </a:srgbClr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  <a:lumOff val="15000"/>
                  </a:srgbClr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and </a:t>
            </a:r>
            <a:r>
              <a:rPr kumimoji="0" lang="en-US" sz="2800" b="0" i="1" u="none" strike="noStrike" kern="1200" cap="none" spc="0" normalizeH="0" baseline="0" noProof="0" dirty="0" err="1">
                <a:ln>
                  <a:noFill/>
                </a:ln>
                <a:solidFill>
                  <a:srgbClr val="FFFFFF">
                    <a:lumMod val="85000"/>
                    <a:lumOff val="15000"/>
                  </a:srgbClr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folium.marker</a:t>
            </a:r>
            <a:endParaRPr kumimoji="0" lang="en-US" sz="2800" b="0" i="1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85000"/>
                  <a:lumOff val="15000"/>
                </a:srgbClr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  <a:p>
            <a:pPr lvl="1">
              <a:lnSpc>
                <a:spcPct val="100000"/>
              </a:lnSpc>
              <a:spcBef>
                <a:spcPts val="1000"/>
              </a:spcBef>
              <a:buClr>
                <a:srgbClr val="9BAFB5"/>
              </a:buClr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rgbClr val="FFFFFF">
                    <a:lumMod val="85000"/>
                    <a:lumOff val="15000"/>
                  </a:srgbClr>
                </a:solidFill>
                <a:latin typeface="Gill Sans MT" panose="020B0502020104020203"/>
              </a:rPr>
              <a:t>Using the latitude and longitude coordinates of each site</a:t>
            </a:r>
          </a:p>
          <a:p>
            <a:pPr lvl="1">
              <a:lnSpc>
                <a:spcPct val="100000"/>
              </a:lnSpc>
              <a:spcBef>
                <a:spcPts val="1000"/>
              </a:spcBef>
              <a:buClr>
                <a:srgbClr val="9BAFB5"/>
              </a:buClr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rgbClr val="FFFFFF">
                    <a:lumMod val="85000"/>
                    <a:lumOff val="15000"/>
                  </a:srgbClr>
                </a:solidFill>
                <a:latin typeface="Gill Sans MT" panose="020B0502020104020203"/>
              </a:rPr>
              <a:t>Most of the launch sites were within a close distance of 1.5km from coastline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BAFB5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  <a:lumOff val="15000"/>
                  </a:srgbClr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Marked the successful and failed launches for each site on the map</a:t>
            </a:r>
          </a:p>
          <a:p>
            <a:pPr lvl="1">
              <a:lnSpc>
                <a:spcPct val="100000"/>
              </a:lnSpc>
              <a:spcBef>
                <a:spcPts val="1000"/>
              </a:spcBef>
              <a:buClr>
                <a:srgbClr val="9BAFB5"/>
              </a:buClr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rgbClr val="FFFFFF">
                    <a:lumMod val="85000"/>
                    <a:lumOff val="15000"/>
                  </a:srgbClr>
                </a:solidFill>
                <a:latin typeface="Gill Sans MT" panose="020B0502020104020203"/>
              </a:rPr>
              <a:t>Easy to visualize the outcome of launches for each site with green and red markers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BAFB5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srgbClr val="FFFFFF">
                    <a:lumMod val="85000"/>
                    <a:lumOff val="15000"/>
                  </a:srgbClr>
                </a:solidFill>
                <a:latin typeface="Gill Sans MT" panose="020B0502020104020203"/>
              </a:rPr>
              <a:t>Draw a </a:t>
            </a:r>
            <a:r>
              <a:rPr lang="en-US" i="1" dirty="0">
                <a:solidFill>
                  <a:srgbClr val="FFFFFF">
                    <a:lumMod val="85000"/>
                    <a:lumOff val="15000"/>
                  </a:srgbClr>
                </a:solidFill>
                <a:latin typeface="Gill Sans MT" panose="020B0502020104020203"/>
              </a:rPr>
              <a:t>Polyline</a:t>
            </a:r>
            <a:r>
              <a:rPr lang="en-US" dirty="0">
                <a:solidFill>
                  <a:srgbClr val="FFFFFF">
                    <a:lumMod val="85000"/>
                    <a:lumOff val="15000"/>
                  </a:srgbClr>
                </a:solidFill>
                <a:latin typeface="Gill Sans MT" panose="020B0502020104020203"/>
              </a:rPr>
              <a:t> between SLC-40 launch site and its proximities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BAFB5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srgbClr val="FFFFFF">
                    <a:lumMod val="85000"/>
                    <a:lumOff val="15000"/>
                  </a:srgbClr>
                </a:solidFill>
                <a:latin typeface="Gill Sans MT" panose="020B0502020104020203"/>
              </a:rPr>
              <a:t>Added Folium </a:t>
            </a:r>
            <a:r>
              <a:rPr lang="en-US" i="1" dirty="0">
                <a:solidFill>
                  <a:srgbClr val="FFFFFF">
                    <a:lumMod val="85000"/>
                    <a:lumOff val="15000"/>
                  </a:srgbClr>
                </a:solidFill>
                <a:latin typeface="Gill Sans MT" panose="020B0502020104020203"/>
              </a:rPr>
              <a:t>MousePosition</a:t>
            </a:r>
            <a:r>
              <a:rPr lang="en-US" dirty="0">
                <a:solidFill>
                  <a:srgbClr val="FFFFFF">
                    <a:lumMod val="85000"/>
                    <a:lumOff val="15000"/>
                  </a:srgbClr>
                </a:solidFill>
                <a:latin typeface="Gill Sans MT" panose="020B0502020104020203"/>
              </a:rPr>
              <a:t> to get map coordinates for a mouse over a point on the map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85000"/>
                  <a:lumOff val="15000"/>
                </a:srgbClr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 vert="horz" lIns="18288" tIns="45720" rIns="18288" bIns="45720" rtlCol="0" anchor="ctr">
            <a:norm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5075537C-CA84-1446-933C-8E9D027F9201}" type="slidenum"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8704D1B-95B2-49FE-CCD6-CF9A86B5D3EB}"/>
              </a:ext>
            </a:extLst>
          </p:cNvPr>
          <p:cNvSpPr txBox="1"/>
          <p:nvPr/>
        </p:nvSpPr>
        <p:spPr>
          <a:xfrm>
            <a:off x="2130828" y="6217920"/>
            <a:ext cx="793034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Gill Sans MT" panose="020B0502020104020203"/>
                <a:hlinkClick r:id="rId2"/>
              </a:rPr>
              <a:t>Link: </a:t>
            </a:r>
            <a:r>
              <a:rPr lang="en-US" sz="2200" dirty="0">
                <a:solidFill>
                  <a:srgbClr val="00B0F0"/>
                </a:solidFill>
                <a:latin typeface="Gill Sans MT" panose="020B0502020104020203"/>
                <a:hlinkClick r:id="rId2"/>
              </a:rPr>
              <a:t>Interactive Visual Analytics with Folium Notebook on GitHub</a:t>
            </a:r>
            <a:endParaRPr lang="en-US" sz="2200" dirty="0">
              <a:solidFill>
                <a:srgbClr val="00B0F0"/>
              </a:solidFill>
              <a:latin typeface="Gill Sans MT" panose="020B0502020104020203"/>
            </a:endParaRPr>
          </a:p>
        </p:txBody>
      </p:sp>
    </p:spTree>
    <p:extLst>
      <p:ext uri="{BB962C8B-B14F-4D97-AF65-F5344CB8AC3E}">
        <p14:creationId xmlns:p14="http://schemas.microsoft.com/office/powerpoint/2010/main" val="16449074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6C9F9EF0-93D5-4D4B-BAFE-477002814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2231135" y="143058"/>
            <a:ext cx="7729728" cy="1188720"/>
          </a:xfrm>
          <a:prstGeom prst="rect">
            <a:avLst/>
          </a:prstGeom>
          <a:solidFill>
            <a:srgbClr val="FFFFFF">
              <a:alpha val="10000"/>
            </a:srgbClr>
          </a:solidFill>
          <a:ln>
            <a:solidFill>
              <a:schemeClr val="tx1"/>
            </a:solidFill>
          </a:ln>
        </p:spPr>
        <p:txBody>
          <a:bodyPr vert="horz" lIns="182880" tIns="182880" rIns="182880" bIns="18288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all" spc="2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 panose="020B0502020104020203"/>
                <a:ea typeface="+mj-ea"/>
                <a:cs typeface="+mj-cs"/>
              </a:rPr>
              <a:t>Building an interactive map with folium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669267" y="1933768"/>
            <a:ext cx="11185973" cy="41677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BAFB5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85000"/>
                  <a:lumOff val="15000"/>
                </a:srgbClr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 vert="horz" lIns="18288" tIns="45720" rIns="18288" bIns="45720" rtlCol="0" anchor="ctr">
            <a:norm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5075537C-CA84-1446-933C-8E9D027F9201}" type="slidenum"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B3B5BFD-BDFF-8F5C-D8D5-F71F232F18FA}"/>
              </a:ext>
            </a:extLst>
          </p:cNvPr>
          <p:cNvSpPr txBox="1"/>
          <p:nvPr/>
        </p:nvSpPr>
        <p:spPr>
          <a:xfrm>
            <a:off x="2130828" y="6217920"/>
            <a:ext cx="793034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1991BC"/>
                </a:solidFill>
                <a:effectLst/>
                <a:uLnTx/>
                <a:uFillTx/>
                <a:latin typeface="Gill Sans MT" panose="020B0502020104020203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Link: </a:t>
            </a:r>
            <a:r>
              <a:rPr lang="en-US" sz="2200" dirty="0">
                <a:solidFill>
                  <a:srgbClr val="1991BC"/>
                </a:solidFill>
                <a:latin typeface="Gill Sans MT" panose="020B0502020104020203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Interactive Visual Analytics with Folium Notebook on GitHub</a:t>
            </a:r>
            <a:endParaRPr lang="en-US" sz="2200" dirty="0">
              <a:solidFill>
                <a:srgbClr val="1991BC"/>
              </a:solidFill>
              <a:latin typeface="Gill Sans MT" panose="020B0502020104020203"/>
            </a:endParaRPr>
          </a:p>
        </p:txBody>
      </p:sp>
      <p:pic>
        <p:nvPicPr>
          <p:cNvPr id="5" name="Picture 4" descr="Diagram">
            <a:extLst>
              <a:ext uri="{FF2B5EF4-FFF2-40B4-BE49-F238E27FC236}">
                <a16:creationId xmlns:a16="http://schemas.microsoft.com/office/drawing/2014/main" id="{91616485-B9E7-EE00-851C-CA5C2A36E6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098" y="2039822"/>
            <a:ext cx="5654323" cy="3291408"/>
          </a:xfrm>
          <a:prstGeom prst="rect">
            <a:avLst/>
          </a:prstGeom>
        </p:spPr>
      </p:pic>
      <p:pic>
        <p:nvPicPr>
          <p:cNvPr id="7" name="Picture 6" descr="Map">
            <a:extLst>
              <a:ext uri="{FF2B5EF4-FFF2-40B4-BE49-F238E27FC236}">
                <a16:creationId xmlns:a16="http://schemas.microsoft.com/office/drawing/2014/main" id="{2F118AF4-B415-E218-A1CF-13E1DE3F45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1581" y="2039821"/>
            <a:ext cx="5648149" cy="3291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3160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6C9F9EF0-93D5-4D4B-BAFE-477002814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2231135" y="143058"/>
            <a:ext cx="7729728" cy="1188720"/>
          </a:xfrm>
          <a:prstGeom prst="rect">
            <a:avLst/>
          </a:prstGeom>
          <a:solidFill>
            <a:srgbClr val="FFFFFF">
              <a:alpha val="10000"/>
            </a:srgbClr>
          </a:solidFill>
          <a:ln>
            <a:solidFill>
              <a:schemeClr val="tx1"/>
            </a:solidFill>
          </a:ln>
        </p:spPr>
        <p:txBody>
          <a:bodyPr vert="horz" lIns="182880" tIns="182880" rIns="182880" bIns="18288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sz="2800" b="1" cap="all" spc="200" dirty="0">
                <a:solidFill>
                  <a:srgbClr val="FFFFFF"/>
                </a:solidFill>
                <a:latin typeface="Gill Sans MT" panose="020B0502020104020203"/>
                <a:ea typeface="+mj-ea"/>
                <a:cs typeface="+mj-cs"/>
              </a:rPr>
              <a:t>Build a dashboard with 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all" spc="2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 panose="020B0502020104020203"/>
                <a:ea typeface="+mj-ea"/>
                <a:cs typeface="+mj-cs"/>
              </a:rPr>
              <a:t>Plotly dash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669267" y="2546515"/>
            <a:ext cx="11185973" cy="41677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BAFB5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  <a:lumOff val="15000"/>
                  </a:srgbClr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The dashboard includes:</a:t>
            </a:r>
          </a:p>
          <a:p>
            <a:pPr lvl="1">
              <a:lnSpc>
                <a:spcPct val="100000"/>
              </a:lnSpc>
              <a:spcBef>
                <a:spcPts val="1000"/>
              </a:spcBef>
              <a:buClr>
                <a:srgbClr val="9BAFB5"/>
              </a:buClr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rgbClr val="FFFFFF">
                    <a:lumMod val="85000"/>
                    <a:lumOff val="15000"/>
                  </a:srgbClr>
                </a:solidFill>
                <a:latin typeface="Gill Sans MT" panose="020B0502020104020203"/>
              </a:rPr>
              <a:t>A pie chart showing the total success, for all sites or by certain launch site</a:t>
            </a:r>
          </a:p>
          <a:p>
            <a:pPr lvl="1">
              <a:lnSpc>
                <a:spcPct val="100000"/>
              </a:lnSpc>
              <a:spcBef>
                <a:spcPts val="1000"/>
              </a:spcBef>
              <a:buClr>
                <a:srgbClr val="9BAFB5"/>
              </a:buClr>
              <a:buFont typeface="Arial" panose="020B0604020202020204" pitchFamily="34" charset="0"/>
              <a:buChar char="•"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  <a:lumOff val="15000"/>
                  </a:srgbClr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A slider to allow for pay</a:t>
            </a:r>
            <a:r>
              <a:rPr lang="en-US" dirty="0">
                <a:solidFill>
                  <a:srgbClr val="FFFFFF">
                    <a:lumMod val="85000"/>
                    <a:lumOff val="15000"/>
                  </a:srgbClr>
                </a:solidFill>
                <a:latin typeface="Gill Sans MT" panose="020B0502020104020203"/>
              </a:rPr>
              <a:t>load ranges to be highlighted </a:t>
            </a:r>
          </a:p>
          <a:p>
            <a:pPr lvl="1">
              <a:lnSpc>
                <a:spcPct val="100000"/>
              </a:lnSpc>
              <a:spcBef>
                <a:spcPts val="1000"/>
              </a:spcBef>
              <a:buClr>
                <a:srgbClr val="9BAFB5"/>
              </a:buClr>
              <a:buFont typeface="Arial" panose="020B0604020202020204" pitchFamily="34" charset="0"/>
              <a:buChar char="•"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  <a:lumOff val="15000"/>
                  </a:srgbClr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A scatter plot showing the correlation between payload and </a:t>
            </a:r>
            <a:r>
              <a:rPr lang="en-US" dirty="0">
                <a:solidFill>
                  <a:srgbClr val="FFFFFF">
                    <a:lumMod val="85000"/>
                    <a:lumOff val="15000"/>
                  </a:srgbClr>
                </a:solidFill>
                <a:latin typeface="Gill Sans MT" panose="020B0502020104020203"/>
              </a:rPr>
              <a:t>success, for all sites or by certain launch site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85000"/>
                  <a:lumOff val="15000"/>
                </a:srgbClr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 vert="horz" lIns="18288" tIns="45720" rIns="18288" bIns="45720" rtlCol="0" anchor="ctr">
            <a:norm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5075537C-CA84-1446-933C-8E9D027F9201}" type="slidenum"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8704D1B-95B2-49FE-CCD6-CF9A86B5D3EB}"/>
              </a:ext>
            </a:extLst>
          </p:cNvPr>
          <p:cNvSpPr txBox="1"/>
          <p:nvPr/>
        </p:nvSpPr>
        <p:spPr>
          <a:xfrm>
            <a:off x="3602526" y="6151779"/>
            <a:ext cx="498694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1991BC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Link: Plotly Dash Python Code on GitHub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rgbClr val="1991BC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190472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6C9F9EF0-93D5-4D4B-BAFE-477002814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2231135" y="143058"/>
            <a:ext cx="7729728" cy="1188720"/>
          </a:xfrm>
          <a:prstGeom prst="rect">
            <a:avLst/>
          </a:prstGeom>
          <a:solidFill>
            <a:srgbClr val="FFFFFF">
              <a:alpha val="10000"/>
            </a:srgbClr>
          </a:solidFill>
          <a:ln>
            <a:solidFill>
              <a:schemeClr val="tx1"/>
            </a:solidFill>
          </a:ln>
        </p:spPr>
        <p:txBody>
          <a:bodyPr vert="horz" lIns="182880" tIns="182880" rIns="182880" bIns="18288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all" spc="2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 panose="020B0502020104020203"/>
                <a:ea typeface="+mj-ea"/>
                <a:cs typeface="+mj-cs"/>
              </a:rPr>
              <a:t>Predictive analysis (classification)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614838" y="1899577"/>
            <a:ext cx="11185973" cy="41677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BAFB5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srgbClr val="FFFFFF">
                    <a:lumMod val="85000"/>
                    <a:lumOff val="15000"/>
                  </a:srgbClr>
                </a:solidFill>
                <a:latin typeface="Gill Sans MT" panose="020B0502020104020203"/>
              </a:rPr>
              <a:t>With the help of Scikit-learn, Primary Machine Learning library, predictive analysis was done through the following steps:</a:t>
            </a:r>
          </a:p>
          <a:p>
            <a:pPr lvl="1">
              <a:lnSpc>
                <a:spcPct val="100000"/>
              </a:lnSpc>
              <a:spcBef>
                <a:spcPts val="1000"/>
              </a:spcBef>
              <a:buClr>
                <a:srgbClr val="9BAFB5"/>
              </a:buClr>
              <a:buFont typeface="Arial" panose="020B0604020202020204" pitchFamily="34" charset="0"/>
              <a:buChar char="•"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  <a:lumOff val="15000"/>
                  </a:srgbClr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Loaded data using NumPy and Pandas</a:t>
            </a:r>
            <a:r>
              <a:rPr lang="en-US" dirty="0">
                <a:solidFill>
                  <a:srgbClr val="FFFFFF">
                    <a:lumMod val="85000"/>
                    <a:lumOff val="15000"/>
                  </a:srgbClr>
                </a:solidFill>
                <a:latin typeface="Gill Sans MT" panose="020B0502020104020203"/>
              </a:rPr>
              <a:t>, transformed the data, and split them into training and testing sets</a:t>
            </a:r>
          </a:p>
          <a:p>
            <a:pPr lvl="1">
              <a:lnSpc>
                <a:spcPct val="100000"/>
              </a:lnSpc>
              <a:spcBef>
                <a:spcPts val="1000"/>
              </a:spcBef>
              <a:buClr>
                <a:srgbClr val="9BAFB5"/>
              </a:buClr>
              <a:buFont typeface="Arial" panose="020B0604020202020204" pitchFamily="34" charset="0"/>
              <a:buChar char="•"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  <a:lumOff val="15000"/>
                  </a:srgbClr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Created a ML pipeline to predict if the 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  <a:lumOff val="15000"/>
                  </a:srgb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kumimoji="0" lang="en-US" b="0" i="0" u="none" strike="noStrike" kern="1200" cap="none" spc="0" normalizeH="0" baseline="30000" noProof="0" dirty="0">
                <a:ln>
                  <a:noFill/>
                </a:ln>
                <a:solidFill>
                  <a:srgbClr val="FFFFFF">
                    <a:lumMod val="85000"/>
                    <a:lumOff val="15000"/>
                  </a:srgbClr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st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  <a:lumOff val="15000"/>
                  </a:srgbClr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 stage would land</a:t>
            </a:r>
          </a:p>
          <a:p>
            <a:pPr lvl="1">
              <a:lnSpc>
                <a:spcPct val="100000"/>
              </a:lnSpc>
              <a:spcBef>
                <a:spcPts val="1000"/>
              </a:spcBef>
              <a:buClr>
                <a:srgbClr val="9BAFB5"/>
              </a:buClr>
              <a:buFont typeface="Arial" panose="020B0604020202020204" pitchFamily="34" charset="0"/>
              <a:buChar char="•"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  <a:lumOff val="15000"/>
                  </a:srgbClr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Used</a:t>
            </a:r>
            <a:r>
              <a:rPr lang="en-US" dirty="0">
                <a:solidFill>
                  <a:srgbClr val="FFFFFF">
                    <a:lumMod val="85000"/>
                    <a:lumOff val="15000"/>
                  </a:srgbClr>
                </a:solidFill>
                <a:latin typeface="Gill Sans MT" panose="020B0502020104020203"/>
              </a:rPr>
              <a:t> GridSearchCV to find the best ML method for the predictions</a:t>
            </a:r>
          </a:p>
          <a:p>
            <a:pPr lvl="1">
              <a:lnSpc>
                <a:spcPct val="100000"/>
              </a:lnSpc>
              <a:spcBef>
                <a:spcPts val="1000"/>
              </a:spcBef>
              <a:buClr>
                <a:srgbClr val="9BAFB5"/>
              </a:buClr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rgbClr val="FFFFFF">
                    <a:lumMod val="85000"/>
                    <a:lumOff val="15000"/>
                  </a:srgbClr>
                </a:solidFill>
                <a:latin typeface="Gill Sans MT" panose="020B0502020104020203"/>
              </a:rPr>
              <a:t>Improved the model using feature engineering and algorithm tuning</a:t>
            </a:r>
          </a:p>
          <a:p>
            <a:pPr lvl="1">
              <a:lnSpc>
                <a:spcPct val="100000"/>
              </a:lnSpc>
              <a:spcBef>
                <a:spcPts val="1000"/>
              </a:spcBef>
              <a:buClr>
                <a:srgbClr val="9BAFB5"/>
              </a:buClr>
              <a:buFont typeface="Arial" panose="020B0604020202020204" pitchFamily="34" charset="0"/>
              <a:buChar char="•"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  <a:lumOff val="15000"/>
                  </a:srgbClr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Found the models with the highest prediction accuracy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 vert="horz" lIns="18288" tIns="45720" rIns="18288" bIns="45720" rtlCol="0" anchor="ctr">
            <a:norm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5075537C-CA84-1446-933C-8E9D027F9201}" type="slidenum"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8704D1B-95B2-49FE-CCD6-CF9A86B5D3EB}"/>
              </a:ext>
            </a:extLst>
          </p:cNvPr>
          <p:cNvSpPr txBox="1"/>
          <p:nvPr/>
        </p:nvSpPr>
        <p:spPr>
          <a:xfrm>
            <a:off x="2693890" y="6151779"/>
            <a:ext cx="680421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1991BC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Link: Machine Learning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1991BC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Prediction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1991BC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Notebook on GitHub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rgbClr val="1991BC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373876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6C9F9EF0-93D5-4D4B-BAFE-477002814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2231135" y="143058"/>
            <a:ext cx="7729728" cy="1188720"/>
          </a:xfrm>
          <a:prstGeom prst="rect">
            <a:avLst/>
          </a:prstGeom>
          <a:solidFill>
            <a:srgbClr val="FFFFFF">
              <a:alpha val="10000"/>
            </a:srgbClr>
          </a:solidFill>
          <a:ln>
            <a:solidFill>
              <a:schemeClr val="tx1"/>
            </a:solidFill>
          </a:ln>
        </p:spPr>
        <p:txBody>
          <a:bodyPr vert="horz" lIns="182880" tIns="182880" rIns="182880" bIns="18288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all" spc="2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 panose="020B0502020104020203"/>
                <a:ea typeface="+mj-ea"/>
                <a:cs typeface="+mj-cs"/>
              </a:rPr>
              <a:t>Predictive analysis (classification)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614838" y="1887929"/>
            <a:ext cx="11185973" cy="41677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BAFB5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85000"/>
                  <a:lumOff val="15000"/>
                </a:srgbClr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 vert="horz" lIns="18288" tIns="45720" rIns="18288" bIns="45720" rtlCol="0" anchor="ctr">
            <a:norm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5075537C-CA84-1446-933C-8E9D027F9201}" type="slidenum"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8704D1B-95B2-49FE-CCD6-CF9A86B5D3EB}"/>
              </a:ext>
            </a:extLst>
          </p:cNvPr>
          <p:cNvSpPr txBox="1"/>
          <p:nvPr/>
        </p:nvSpPr>
        <p:spPr>
          <a:xfrm>
            <a:off x="2693890" y="6151779"/>
            <a:ext cx="680421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  <a:hlinkClick r:id="rId3"/>
              </a:rPr>
              <a:t>Link: Machine Learning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  <a:hlinkClick r:id="rId4"/>
              </a:rPr>
              <a:t>Prediction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  <a:hlinkClick r:id="rId3"/>
              </a:rPr>
              <a:t> Notebook on GitHub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30C433F7-F8D2-EF40-DBB2-A2A5AE4B9F0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04374317"/>
              </p:ext>
            </p:extLst>
          </p:nvPr>
        </p:nvGraphicFramePr>
        <p:xfrm>
          <a:off x="2450192" y="1545593"/>
          <a:ext cx="7291616" cy="44016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5861389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93F0ADB5-A0B4-4B01-A8C4-FDC34CE22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A6D0FDE-0241-4C21-A720-A694753582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643467" y="2681103"/>
            <a:ext cx="3363974" cy="149579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vert="horz" wrap="square" lIns="182880" tIns="182880" rIns="182880" bIns="18288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2800" b="1" cap="all" spc="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Outline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 vert="horz" lIns="18288" tIns="45720" rIns="18288" bIns="45720" rtlCol="0" anchor="ctr">
            <a:normAutofit/>
          </a:bodyPr>
          <a:lstStyle/>
          <a:p>
            <a:pPr defTabSz="457200">
              <a:lnSpc>
                <a:spcPct val="90000"/>
              </a:lnSpc>
              <a:spcAft>
                <a:spcPts val="600"/>
              </a:spcAft>
            </a:pPr>
            <a:fld id="{5075537C-CA84-1446-933C-8E9D027F9201}" type="slidenum">
              <a:rPr lang="en-US" kern="1200" spc="0" baseline="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pPr defTabSz="457200">
                <a:lnSpc>
                  <a:spcPct val="90000"/>
                </a:lnSpc>
                <a:spcAft>
                  <a:spcPts val="600"/>
                </a:spcAft>
              </a:pPr>
              <a:t>2</a:t>
            </a:fld>
            <a:endParaRPr lang="en-US" kern="1200" spc="0" baseline="0" dirty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graphicFrame>
        <p:nvGraphicFramePr>
          <p:cNvPr id="21" name="Content Placeholder 2">
            <a:extLst>
              <a:ext uri="{FF2B5EF4-FFF2-40B4-BE49-F238E27FC236}">
                <a16:creationId xmlns:a16="http://schemas.microsoft.com/office/drawing/2014/main" id="{06A02028-F954-48C5-BA81-EC845AADC0E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86857828"/>
              </p:ext>
            </p:extLst>
          </p:nvPr>
        </p:nvGraphicFramePr>
        <p:xfrm>
          <a:off x="5619750" y="965200"/>
          <a:ext cx="5607050" cy="4927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6C9F9EF0-93D5-4D4B-BAFE-477002814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2231135" y="143058"/>
            <a:ext cx="7729728" cy="1188720"/>
          </a:xfrm>
          <a:prstGeom prst="rect">
            <a:avLst/>
          </a:prstGeom>
          <a:solidFill>
            <a:srgbClr val="FFFFFF">
              <a:alpha val="10000"/>
            </a:srgbClr>
          </a:solidFill>
          <a:ln>
            <a:solidFill>
              <a:schemeClr val="tx1"/>
            </a:solidFill>
          </a:ln>
        </p:spPr>
        <p:txBody>
          <a:bodyPr vert="horz" lIns="182880" tIns="182880" rIns="182880" bIns="18288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all" spc="2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 panose="020B0502020104020203"/>
                <a:ea typeface="+mj-ea"/>
                <a:cs typeface="+mj-cs"/>
              </a:rPr>
              <a:t>Results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614838" y="1708314"/>
            <a:ext cx="11185973" cy="416777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BAFB5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srgbClr val="FFFFFF">
                    <a:lumMod val="85000"/>
                    <a:lumOff val="15000"/>
                  </a:srgbClr>
                </a:solidFill>
                <a:latin typeface="Gill Sans MT" panose="020B0502020104020203"/>
              </a:rPr>
              <a:t>The SVM, KNN, Logistic Regression, and decision tree models all performed with an accuracy score of 83.3%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BAFB5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  <a:lumOff val="15000"/>
                  </a:srgbClr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A clear positive progress in the landing outcomes since the year 20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  <a:lumOff val="15000"/>
                  </a:srgb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  <a:lumOff val="15000"/>
                  </a:srgbClr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5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BAFB5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srgbClr val="FFFFFF">
                    <a:lumMod val="85000"/>
                    <a:lumOff val="15000"/>
                  </a:srgbClr>
                </a:solidFill>
                <a:latin typeface="Gill Sans MT" panose="020B0502020104020203"/>
              </a:rPr>
              <a:t>Low weighted payloads executed better than the heavier ones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BAFB5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  <a:lumOff val="15000"/>
                  </a:srgbClr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The EDA shows that successful landing</a:t>
            </a:r>
            <a:r>
              <a:rPr lang="en-US" dirty="0">
                <a:solidFill>
                  <a:srgbClr val="FFFFFF">
                    <a:lumMod val="85000"/>
                    <a:lumOff val="15000"/>
                  </a:srgbClr>
                </a:solidFill>
                <a:latin typeface="Gill Sans MT" panose="020B0502020104020203"/>
              </a:rPr>
              <a:t> is correlated with flight number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85000"/>
                  <a:lumOff val="15000"/>
                </a:srgbClr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BAFB5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srgbClr val="FFFFFF">
                    <a:lumMod val="85000"/>
                    <a:lumOff val="15000"/>
                  </a:srgbClr>
                </a:solidFill>
                <a:latin typeface="Gill Sans MT" panose="020B0502020104020203"/>
              </a:rPr>
              <a:t>All the launch tests are located close to the coastline as well as highways and railways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BAFB5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srgbClr val="FFFFFF">
                    <a:lumMod val="85000"/>
                    <a:lumOff val="15000"/>
                  </a:srgbClr>
                </a:solidFill>
                <a:latin typeface="Gill Sans MT" panose="020B0502020104020203"/>
              </a:rPr>
              <a:t>KSC LC 39A had the most successful launches out of all the sites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BAFB5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srgbClr val="FFFFFF">
                    <a:lumMod val="85000"/>
                    <a:lumOff val="15000"/>
                  </a:srgbClr>
                </a:solidFill>
                <a:latin typeface="Gill Sans MT" panose="020B0502020104020203"/>
              </a:rPr>
              <a:t>Orbit GEO, HEO, SSO, and ES L</a:t>
            </a:r>
            <a:r>
              <a:rPr lang="en-US" dirty="0">
                <a:solidFill>
                  <a:srgbClr val="FFFFFF">
                    <a:lumMod val="85000"/>
                    <a:lumOff val="1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 have the best success rate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BAFB5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2400" dirty="0">
              <a:solidFill>
                <a:srgbClr val="FFFFFF">
                  <a:lumMod val="85000"/>
                  <a:lumOff val="15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BAFB5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85000"/>
                  <a:lumOff val="15000"/>
                </a:srgbClr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 vert="horz" lIns="18288" tIns="45720" rIns="18288" bIns="45720" rtlCol="0" anchor="ctr">
            <a:norm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5075537C-CA84-1446-933C-8E9D027F9201}" type="slidenum"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506369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 descr="A group of glass bottles&#10;&#10;Description automatically generated with low confidence">
            <a:extLst>
              <a:ext uri="{FF2B5EF4-FFF2-40B4-BE49-F238E27FC236}">
                <a16:creationId xmlns:a16="http://schemas.microsoft.com/office/drawing/2014/main" id="{DAFE6125-B234-D7E4-723B-0FCBAFF9C9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5000"/>
          </a:blip>
          <a:srcRect t="12879" b="1212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1600200" y="2386744"/>
            <a:ext cx="8991600" cy="1645920"/>
          </a:xfrm>
          <a:prstGeom prst="rect">
            <a:avLst/>
          </a:prstGeom>
          <a:solidFill>
            <a:schemeClr val="bg2">
              <a:alpha val="64000"/>
            </a:schemeClr>
          </a:solidFill>
          <a:ln w="38100" cap="sq">
            <a:solidFill>
              <a:schemeClr val="tx1"/>
            </a:solidFill>
            <a:miter lim="800000"/>
          </a:ln>
        </p:spPr>
        <p:txBody>
          <a:bodyPr vert="horz" lIns="274320" tIns="182880" rIns="274320" bIns="182880" rtlCol="0" anchor="ctr" anchorCtr="1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marL="0" marR="0" lvl="0" indent="0" algn="ctr" fontAlgn="auto">
              <a:spcAft>
                <a:spcPts val="600"/>
              </a:spcAft>
              <a:buClrTx/>
              <a:buSzTx/>
              <a:tabLst/>
              <a:defRPr/>
            </a:pPr>
            <a:r>
              <a:rPr kumimoji="0" lang="en-US" sz="3500" b="1" i="0" u="none" strike="noStrike" cap="all" spc="20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Insights drawn from EDA (Exploratory Data Analysis)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 vert="horz" lIns="18288" tIns="45720" rIns="18288" bIns="45720" rtlCol="0" anchor="ctr">
            <a:normAutofit/>
          </a:bodyPr>
          <a:lstStyle/>
          <a:p>
            <a:pPr marR="0" lvl="0" indent="0" defTabSz="457200" fontAlgn="auto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5075537C-CA84-1446-933C-8E9D027F9201}" type="slidenum">
              <a:rPr kumimoji="0" lang="en-US" b="0" i="0" u="none" strike="noStrike" cap="none" normalizeH="0" noProof="0" smtClean="0">
                <a:ln>
                  <a:noFill/>
                </a:ln>
                <a:effectLst/>
                <a:uLnTx/>
                <a:uFillTx/>
              </a:rPr>
              <a:pPr marR="0" lvl="0" indent="0" defTabSz="457200" fontAlgn="auto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b="0" i="0" u="none" strike="noStrike" cap="none" normalizeH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503013" y="2209800"/>
            <a:ext cx="11362416" cy="34890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BAFB5"/>
              </a:buClr>
              <a:buSzTx/>
              <a:buFont typeface="Arial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85000"/>
                  <a:lumOff val="15000"/>
                </a:srgbClr>
              </a:solidFill>
              <a:effectLst/>
              <a:uLnTx/>
              <a:uFillTx/>
              <a:latin typeface="Gadugi" panose="020B0502040204020203" pitchFamily="34" charset="0"/>
              <a:ea typeface="Gadugi" panose="020B0502040204020203" pitchFamily="34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625129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6C9F9EF0-93D5-4D4B-BAFE-477002814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2231136" y="131410"/>
            <a:ext cx="7729728" cy="1188720"/>
          </a:xfrm>
          <a:prstGeom prst="rect">
            <a:avLst/>
          </a:prstGeom>
          <a:solidFill>
            <a:srgbClr val="FFFFFF">
              <a:alpha val="10000"/>
            </a:srgbClr>
          </a:solidFill>
          <a:ln>
            <a:solidFill>
              <a:schemeClr val="tx1"/>
            </a:solidFill>
          </a:ln>
        </p:spPr>
        <p:txBody>
          <a:bodyPr vert="horz" lIns="182880" tIns="182880" rIns="182880" bIns="18288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all" spc="2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 panose="020B0502020104020203"/>
                <a:ea typeface="+mj-ea"/>
                <a:cs typeface="+mj-cs"/>
              </a:rPr>
              <a:t>Flight number vs. launch site 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503013" y="2070024"/>
            <a:ext cx="11185973" cy="39156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BAFB5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85000"/>
                  <a:lumOff val="15000"/>
                </a:srgbClr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 vert="horz" lIns="18288" tIns="45720" rIns="18288" bIns="45720" rtlCol="0" anchor="ctr">
            <a:norm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5075537C-CA84-1446-933C-8E9D027F9201}" type="slidenum"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pic>
        <p:nvPicPr>
          <p:cNvPr id="3" name="Picture 2" descr="Chart, scatter chart">
            <a:extLst>
              <a:ext uri="{FF2B5EF4-FFF2-40B4-BE49-F238E27FC236}">
                <a16:creationId xmlns:a16="http://schemas.microsoft.com/office/drawing/2014/main" id="{658DA215-9709-6619-E8FC-9B81ADDA2A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7683" y="2070024"/>
            <a:ext cx="7372585" cy="35550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5C03BB6-1FD5-09CE-E8BE-B4686807F71A}"/>
              </a:ext>
            </a:extLst>
          </p:cNvPr>
          <p:cNvSpPr txBox="1"/>
          <p:nvPr/>
        </p:nvSpPr>
        <p:spPr>
          <a:xfrm>
            <a:off x="291731" y="2266605"/>
            <a:ext cx="4045527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b="1" dirty="0"/>
              <a:t>CCAFS SLC 40 </a:t>
            </a:r>
            <a:r>
              <a:rPr lang="en-US" sz="2200" dirty="0"/>
              <a:t>has the greatest number of launches. While VAFB SLC 4E had the least number of launches</a:t>
            </a:r>
          </a:p>
          <a:p>
            <a:endParaRPr lang="en-US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With higher flight number, around 30 and greater, at each launch site the success rate increases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1001188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6C9F9EF0-93D5-4D4B-BAFE-477002814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2231136" y="131410"/>
            <a:ext cx="7729728" cy="1188720"/>
          </a:xfrm>
          <a:prstGeom prst="rect">
            <a:avLst/>
          </a:prstGeom>
          <a:solidFill>
            <a:srgbClr val="FFFFFF">
              <a:alpha val="10000"/>
            </a:srgbClr>
          </a:solidFill>
          <a:ln>
            <a:solidFill>
              <a:schemeClr val="tx1"/>
            </a:solidFill>
          </a:ln>
        </p:spPr>
        <p:txBody>
          <a:bodyPr vert="horz" lIns="182880" tIns="182880" rIns="182880" bIns="18288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all" spc="2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 panose="020B0502020104020203"/>
                <a:ea typeface="+mj-ea"/>
                <a:cs typeface="+mj-cs"/>
              </a:rPr>
              <a:t>Payload mass vs. launch site 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503013" y="2070024"/>
            <a:ext cx="11185973" cy="39156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BAFB5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85000"/>
                  <a:lumOff val="15000"/>
                </a:srgbClr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 vert="horz" lIns="18288" tIns="45720" rIns="18288" bIns="45720" rtlCol="0" anchor="ctr">
            <a:norm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5075537C-CA84-1446-933C-8E9D027F9201}" type="slidenum"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58DA215-9709-6619-E8FC-9B81ADDA2A2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527683" y="2090936"/>
            <a:ext cx="7372585" cy="351325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5C03BB6-1FD5-09CE-E8BE-B4686807F71A}"/>
              </a:ext>
            </a:extLst>
          </p:cNvPr>
          <p:cNvSpPr txBox="1"/>
          <p:nvPr/>
        </p:nvSpPr>
        <p:spPr>
          <a:xfrm>
            <a:off x="230649" y="1611803"/>
            <a:ext cx="4045527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20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Most of the lower payloads mass launches have been from 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CCAFS SLC 40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2200" b="1" dirty="0">
              <a:solidFill>
                <a:srgbClr val="FFFFFF"/>
              </a:solidFill>
              <a:latin typeface="Gill Sans MT" panose="020B0502020104020203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VAFB SLC 4E </a:t>
            </a:r>
            <a:r>
              <a:rPr kumimoji="0" lang="en-US" sz="220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site has no rocket launches for heavy payload mass (greater than </a:t>
            </a:r>
            <a:r>
              <a:rPr kumimoji="0" lang="en-US" sz="220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kumimoji="0" lang="en-US" sz="220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0000 kg)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2200" b="1" dirty="0">
              <a:solidFill>
                <a:srgbClr val="FFFFFF"/>
              </a:solidFill>
              <a:latin typeface="Gill Sans MT" panose="020B0502020104020203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20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Except for 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VAFB SLC 4E </a:t>
            </a:r>
            <a:r>
              <a:rPr kumimoji="0" lang="en-US" sz="220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site, the greater</a:t>
            </a:r>
            <a:r>
              <a:rPr lang="en-US" sz="2200" dirty="0">
                <a:solidFill>
                  <a:srgbClr val="FFFFFF"/>
                </a:solidFill>
                <a:latin typeface="Gill Sans MT" panose="020B0502020104020203"/>
              </a:rPr>
              <a:t> the payload mass the higher the success rate for the rocket. Yet, there is no clear pattern.</a:t>
            </a:r>
            <a:endParaRPr kumimoji="0" lang="en-US" sz="220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257791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6C9F9EF0-93D5-4D4B-BAFE-477002814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2231136" y="131410"/>
            <a:ext cx="7729728" cy="1188720"/>
          </a:xfrm>
          <a:prstGeom prst="rect">
            <a:avLst/>
          </a:prstGeom>
          <a:solidFill>
            <a:srgbClr val="FFFFFF">
              <a:alpha val="10000"/>
            </a:srgbClr>
          </a:solidFill>
          <a:ln>
            <a:solidFill>
              <a:schemeClr val="tx1"/>
            </a:solidFill>
          </a:ln>
        </p:spPr>
        <p:txBody>
          <a:bodyPr vert="horz" lIns="182880" tIns="182880" rIns="182880" bIns="18288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all" spc="2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 panose="020B0502020104020203"/>
                <a:ea typeface="+mj-ea"/>
                <a:cs typeface="+mj-cs"/>
              </a:rPr>
              <a:t>Success rate vs. orbit type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503013" y="2070024"/>
            <a:ext cx="11185973" cy="39156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BAFB5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85000"/>
                  <a:lumOff val="15000"/>
                </a:srgbClr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 vert="horz" lIns="18288" tIns="45720" rIns="18288" bIns="45720" rtlCol="0" anchor="ctr">
            <a:norm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5075537C-CA84-1446-933C-8E9D027F9201}" type="slidenum"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58DA215-9709-6619-E8FC-9B81ADDA2A2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424692" y="1665035"/>
            <a:ext cx="6349824" cy="436687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5C03BB6-1FD5-09CE-E8BE-B4686807F71A}"/>
              </a:ext>
            </a:extLst>
          </p:cNvPr>
          <p:cNvSpPr txBox="1"/>
          <p:nvPr/>
        </p:nvSpPr>
        <p:spPr>
          <a:xfrm>
            <a:off x="208372" y="3390154"/>
            <a:ext cx="513079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sz="2400" dirty="0"/>
              <a:t>Orbit </a:t>
            </a:r>
            <a:r>
              <a:rPr lang="en-US" sz="2400" b="1" dirty="0"/>
              <a:t>GEO</a:t>
            </a:r>
            <a:r>
              <a:rPr lang="en-US" sz="2400" dirty="0"/>
              <a:t>, </a:t>
            </a:r>
            <a:r>
              <a:rPr lang="en-US" sz="2400" b="1" dirty="0"/>
              <a:t>HEO</a:t>
            </a:r>
            <a:r>
              <a:rPr lang="en-US" sz="2400" dirty="0"/>
              <a:t>, </a:t>
            </a:r>
            <a:r>
              <a:rPr lang="en-US" sz="2400" b="1" dirty="0"/>
              <a:t>SSO</a:t>
            </a:r>
            <a:r>
              <a:rPr lang="en-US" sz="2400" dirty="0"/>
              <a:t>, and </a:t>
            </a:r>
            <a:r>
              <a:rPr lang="en-US" sz="2400" b="1" dirty="0"/>
              <a:t>ES L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2400" dirty="0"/>
              <a:t> have the best success rate 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en-US" sz="2200" dirty="0"/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en-US" sz="2200" dirty="0"/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083749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6C9F9EF0-93D5-4D4B-BAFE-477002814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2231136" y="131410"/>
            <a:ext cx="7729728" cy="1188720"/>
          </a:xfrm>
          <a:prstGeom prst="rect">
            <a:avLst/>
          </a:prstGeom>
          <a:solidFill>
            <a:srgbClr val="FFFFFF">
              <a:alpha val="10000"/>
            </a:srgbClr>
          </a:solidFill>
          <a:ln>
            <a:solidFill>
              <a:schemeClr val="tx1"/>
            </a:solidFill>
          </a:ln>
        </p:spPr>
        <p:txBody>
          <a:bodyPr vert="horz" lIns="182880" tIns="182880" rIns="182880" bIns="18288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all" spc="2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 panose="020B0502020104020203"/>
                <a:ea typeface="+mj-ea"/>
                <a:cs typeface="+mj-cs"/>
              </a:rPr>
              <a:t>Flight number vs. orbit type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503013" y="2070024"/>
            <a:ext cx="11185973" cy="39156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BAFB5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85000"/>
                  <a:lumOff val="15000"/>
                </a:srgbClr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 vert="horz" lIns="18288" tIns="45720" rIns="18288" bIns="45720" rtlCol="0" anchor="ctr">
            <a:norm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5075537C-CA84-1446-933C-8E9D027F9201}" type="slidenum"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58DA215-9709-6619-E8FC-9B81ADDA2A2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516741" y="1665770"/>
            <a:ext cx="6281504" cy="413807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5C03BB6-1FD5-09CE-E8BE-B4686807F71A}"/>
              </a:ext>
            </a:extLst>
          </p:cNvPr>
          <p:cNvSpPr txBox="1"/>
          <p:nvPr/>
        </p:nvSpPr>
        <p:spPr>
          <a:xfrm>
            <a:off x="230649" y="1911061"/>
            <a:ext cx="4783078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200" dirty="0">
                <a:solidFill>
                  <a:srgbClr val="FFFFFF"/>
                </a:solidFill>
                <a:latin typeface="Gill Sans MT" panose="020B0502020104020203"/>
              </a:rPr>
              <a:t>For orbit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 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LEO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 and 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VLEO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, the success rate increases with the number of flights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2200" dirty="0">
              <a:solidFill>
                <a:srgbClr val="FFFFFF"/>
              </a:solidFill>
              <a:latin typeface="Gill Sans MT" panose="020B0502020104020203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There seems to be no correlation between the 2 variables for orbit 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GTO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 and 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ISS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2200" b="1" dirty="0">
              <a:solidFill>
                <a:srgbClr val="FFFFFF"/>
              </a:solidFill>
              <a:latin typeface="Gill Sans MT" panose="020B0502020104020203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20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Orbit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 SSO </a:t>
            </a:r>
            <a:r>
              <a:rPr kumimoji="0" lang="en-US" sz="220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seems to be very successful, yet the sample size is small</a:t>
            </a:r>
            <a:endParaRPr kumimoji="0" lang="en-US" sz="2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438375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6C9F9EF0-93D5-4D4B-BAFE-477002814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2231136" y="131410"/>
            <a:ext cx="7729728" cy="1188720"/>
          </a:xfrm>
          <a:prstGeom prst="rect">
            <a:avLst/>
          </a:prstGeom>
          <a:solidFill>
            <a:srgbClr val="FFFFFF">
              <a:alpha val="10000"/>
            </a:srgbClr>
          </a:solidFill>
          <a:ln>
            <a:solidFill>
              <a:schemeClr val="tx1"/>
            </a:solidFill>
          </a:ln>
        </p:spPr>
        <p:txBody>
          <a:bodyPr vert="horz" lIns="182880" tIns="182880" rIns="182880" bIns="18288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all" spc="2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 panose="020B0502020104020203"/>
                <a:ea typeface="+mj-ea"/>
                <a:cs typeface="+mj-cs"/>
              </a:rPr>
              <a:t>Payload mass vs. orbit type 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503013" y="2070024"/>
            <a:ext cx="11185973" cy="39156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BAFB5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85000"/>
                  <a:lumOff val="15000"/>
                </a:srgbClr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 vert="horz" lIns="18288" tIns="45720" rIns="18288" bIns="45720" rtlCol="0" anchor="ctr">
            <a:norm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5075537C-CA84-1446-933C-8E9D027F9201}" type="slidenum"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58DA215-9709-6619-E8FC-9B81ADDA2A2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516741" y="1670578"/>
            <a:ext cx="6281504" cy="41284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5C03BB6-1FD5-09CE-E8BE-B4686807F71A}"/>
              </a:ext>
            </a:extLst>
          </p:cNvPr>
          <p:cNvSpPr txBox="1"/>
          <p:nvPr/>
        </p:nvSpPr>
        <p:spPr>
          <a:xfrm>
            <a:off x="230649" y="1842454"/>
            <a:ext cx="4892337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For orbit 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LEO</a:t>
            </a:r>
            <a:r>
              <a:rPr lang="en-US" sz="2200" dirty="0">
                <a:solidFill>
                  <a:srgbClr val="FFFFFF"/>
                </a:solidFill>
                <a:latin typeface="Gill Sans MT" panose="020B0502020104020203"/>
              </a:rPr>
              <a:t>, </a:t>
            </a:r>
            <a:r>
              <a:rPr lang="en-US" sz="2200" b="1" dirty="0">
                <a:solidFill>
                  <a:srgbClr val="FFFFFF"/>
                </a:solidFill>
                <a:latin typeface="Gill Sans MT" panose="020B0502020104020203"/>
              </a:rPr>
              <a:t>PO</a:t>
            </a:r>
            <a:r>
              <a:rPr lang="en-US" sz="2200" dirty="0">
                <a:solidFill>
                  <a:srgbClr val="FFFFFF"/>
                </a:solidFill>
                <a:latin typeface="Gill Sans MT" panose="020B0502020104020203"/>
              </a:rPr>
              <a:t>, and 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ISS,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the success rate increases as the payload mass gets heavier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There seems to be no correlation between the 2 variables for orbit 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GTO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Orbit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 MEO </a:t>
            </a:r>
            <a:r>
              <a:rPr kumimoji="0" lang="en-US" sz="220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and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 VLEO </a:t>
            </a:r>
            <a:r>
              <a:rPr kumimoji="0" lang="en-US" sz="220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were affected</a:t>
            </a:r>
            <a:r>
              <a:rPr lang="en-US" sz="2200" dirty="0">
                <a:solidFill>
                  <a:srgbClr val="FFFFFF"/>
                </a:solidFill>
                <a:latin typeface="Gill Sans MT" panose="020B0502020104020203"/>
              </a:rPr>
              <a:t> negatively by the heave payload masses</a:t>
            </a:r>
            <a:endParaRPr kumimoji="0" lang="en-US" sz="220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701366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6C9F9EF0-93D5-4D4B-BAFE-477002814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2231136" y="131410"/>
            <a:ext cx="7729728" cy="1188720"/>
          </a:xfrm>
          <a:prstGeom prst="rect">
            <a:avLst/>
          </a:prstGeom>
          <a:solidFill>
            <a:srgbClr val="FFFFFF">
              <a:alpha val="10000"/>
            </a:srgbClr>
          </a:solidFill>
          <a:ln>
            <a:solidFill>
              <a:schemeClr val="tx1"/>
            </a:solidFill>
          </a:ln>
        </p:spPr>
        <p:txBody>
          <a:bodyPr vert="horz" lIns="182880" tIns="182880" rIns="182880" bIns="18288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all" spc="2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 panose="020B0502020104020203"/>
                <a:ea typeface="+mj-ea"/>
                <a:cs typeface="+mj-cs"/>
              </a:rPr>
              <a:t>Launch success yearly trend 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503013" y="2070024"/>
            <a:ext cx="11185973" cy="39156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BAFB5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85000"/>
                  <a:lumOff val="15000"/>
                </a:srgbClr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 vert="horz" lIns="18288" tIns="45720" rIns="18288" bIns="45720" rtlCol="0" anchor="ctr">
            <a:norm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5075537C-CA84-1446-933C-8E9D027F9201}" type="slidenum"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58DA215-9709-6619-E8FC-9B81ADDA2A2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540493" y="1670578"/>
            <a:ext cx="6233999" cy="41284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5C03BB6-1FD5-09CE-E8BE-B4686807F71A}"/>
              </a:ext>
            </a:extLst>
          </p:cNvPr>
          <p:cNvSpPr txBox="1"/>
          <p:nvPr/>
        </p:nvSpPr>
        <p:spPr>
          <a:xfrm>
            <a:off x="230649" y="3105988"/>
            <a:ext cx="516154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Launch success rate has increased significantly since 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20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3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, though there is a slight dip after year 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20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12853448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DAFE6125-B234-D7E4-723B-0FCBAFF9C9BC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500"/>
                    </a14:imgEffect>
                    <a14:imgEffect>
                      <a14:saturation sat="59000"/>
                    </a14:imgEffect>
                  </a14:imgLayer>
                </a14:imgProps>
              </a:ext>
            </a:extLst>
          </a:blip>
          <a:srcRect l="78" r="7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1600200" y="2386744"/>
            <a:ext cx="8991600" cy="1645920"/>
          </a:xfrm>
          <a:prstGeom prst="rect">
            <a:avLst/>
          </a:prstGeom>
          <a:solidFill>
            <a:schemeClr val="bg2">
              <a:alpha val="87000"/>
            </a:schemeClr>
          </a:solidFill>
          <a:ln w="38100" cap="sq">
            <a:solidFill>
              <a:schemeClr val="tx1"/>
            </a:solidFill>
            <a:miter lim="800000"/>
          </a:ln>
        </p:spPr>
        <p:txBody>
          <a:bodyPr vert="horz" lIns="274320" tIns="182880" rIns="274320" bIns="182880" rtlCol="0" anchor="ctr" anchorCtr="1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800" b="1" i="0" u="none" strike="noStrike" kern="1200" cap="all" spc="2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 panose="020B0502020104020203"/>
                <a:ea typeface="+mj-ea"/>
                <a:cs typeface="+mj-cs"/>
              </a:rPr>
              <a:t>EDA with SQL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 vert="horz" lIns="18288" tIns="45720" rIns="18288" bIns="45720" rtlCol="0" anchor="ctr">
            <a:norm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5075537C-CA84-1446-933C-8E9D027F9201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503013" y="2209800"/>
            <a:ext cx="11362416" cy="34890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BAFB5"/>
              </a:buClr>
              <a:buSzTx/>
              <a:buFont typeface="Arial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85000"/>
                  <a:lumOff val="15000"/>
                </a:srgbClr>
              </a:solidFill>
              <a:effectLst/>
              <a:uLnTx/>
              <a:uFillTx/>
              <a:latin typeface="Gadugi" panose="020B0502040204020203" pitchFamily="34" charset="0"/>
              <a:ea typeface="Gadugi" panose="020B0502040204020203" pitchFamily="34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706076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6C9F9EF0-93D5-4D4B-BAFE-477002814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2231135" y="143058"/>
            <a:ext cx="7729728" cy="1188720"/>
          </a:xfrm>
          <a:prstGeom prst="rect">
            <a:avLst/>
          </a:prstGeom>
          <a:solidFill>
            <a:srgbClr val="FFFFFF">
              <a:alpha val="10000"/>
            </a:srgbClr>
          </a:solidFill>
          <a:ln>
            <a:solidFill>
              <a:schemeClr val="tx1"/>
            </a:solidFill>
          </a:ln>
        </p:spPr>
        <p:txBody>
          <a:bodyPr vert="horz" lIns="182880" tIns="182880" rIns="182880" bIns="18288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all" spc="2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 panose="020B0502020104020203"/>
                <a:ea typeface="+mj-ea"/>
                <a:cs typeface="+mj-cs"/>
              </a:rPr>
              <a:t>All launch site names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669267" y="1933768"/>
            <a:ext cx="11185973" cy="41677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BAFB5"/>
              </a:buClr>
              <a:buSz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85000"/>
                  <a:lumOff val="15000"/>
                </a:srgbClr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 vert="horz" lIns="18288" tIns="45720" rIns="18288" bIns="45720" rtlCol="0" anchor="ctr">
            <a:norm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5075537C-CA84-1446-933C-8E9D027F9201}" type="slidenum"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pic>
        <p:nvPicPr>
          <p:cNvPr id="5" name="Picture 4" descr="Graphical user interface, text">
            <a:extLst>
              <a:ext uri="{FF2B5EF4-FFF2-40B4-BE49-F238E27FC236}">
                <a16:creationId xmlns:a16="http://schemas.microsoft.com/office/drawing/2014/main" id="{BD6C39F5-944D-B441-B51D-D93A27F2C2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3411" y="1952708"/>
            <a:ext cx="7010209" cy="120197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55485AF-00C3-8D39-D934-F412D5058590}"/>
              </a:ext>
            </a:extLst>
          </p:cNvPr>
          <p:cNvSpPr txBox="1"/>
          <p:nvPr/>
        </p:nvSpPr>
        <p:spPr>
          <a:xfrm>
            <a:off x="436822" y="3429000"/>
            <a:ext cx="4040958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sz="2400" dirty="0"/>
              <a:t>Keyword </a:t>
            </a:r>
            <a:r>
              <a:rPr lang="en-US" sz="2400" b="1" dirty="0"/>
              <a:t>DISTINCT </a:t>
            </a:r>
            <a:r>
              <a:rPr lang="en-US" sz="2400" dirty="0"/>
              <a:t>show only unique launches sites from the dataset</a:t>
            </a:r>
            <a:endParaRPr lang="en-US" sz="2400" b="1" dirty="0"/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en-US" sz="2200" dirty="0"/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en-US" sz="2200" dirty="0"/>
          </a:p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pic>
        <p:nvPicPr>
          <p:cNvPr id="11" name="Picture 10" descr="Text&#10;&#10;Description automatically generated with low confidence">
            <a:extLst>
              <a:ext uri="{FF2B5EF4-FFF2-40B4-BE49-F238E27FC236}">
                <a16:creationId xmlns:a16="http://schemas.microsoft.com/office/drawing/2014/main" id="{B444F30E-A1BB-504F-835F-C1AA49A2FD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7302" y="3429000"/>
            <a:ext cx="1862426" cy="2835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657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6C9F9EF0-93D5-4D4B-BAFE-477002814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2231135" y="109728"/>
            <a:ext cx="7729728" cy="1188720"/>
          </a:xfrm>
          <a:prstGeom prst="rect">
            <a:avLst/>
          </a:prstGeom>
          <a:solidFill>
            <a:srgbClr val="FFFFFF">
              <a:alpha val="10000"/>
            </a:srgbClr>
          </a:solidFill>
          <a:ln>
            <a:solidFill>
              <a:schemeClr val="tx1"/>
            </a:solidFill>
          </a:ln>
        </p:spPr>
        <p:txBody>
          <a:bodyPr vert="horz" lIns="182880" tIns="182880" rIns="182880" bIns="18288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2800" b="1" kern="1200" cap="all" spc="200" baseline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Executive Summary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503013" y="2596896"/>
            <a:ext cx="11185973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Data collection via API, SQL, and Web Scraping</a:t>
            </a:r>
          </a:p>
          <a:p>
            <a:pPr>
              <a:lnSpc>
                <a:spcPct val="100000"/>
              </a:lnSpc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Exploratory data analysis and interactive data visualization were produced</a:t>
            </a:r>
          </a:p>
          <a:p>
            <a:pPr>
              <a:lnSpc>
                <a:spcPct val="100000"/>
              </a:lnSpc>
              <a:buClr>
                <a:schemeClr val="accent2"/>
              </a:buClr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Reliable Machine Learning models with 83% success rate were generated as predictive algorithms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 vert="horz" lIns="18288" tIns="45720" rIns="18288" bIns="45720" rtlCol="0" anchor="ctr">
            <a:normAutofit/>
          </a:bodyPr>
          <a:lstStyle/>
          <a:p>
            <a:pPr defTabSz="457200">
              <a:lnSpc>
                <a:spcPct val="90000"/>
              </a:lnSpc>
              <a:spcAft>
                <a:spcPts val="600"/>
              </a:spcAft>
            </a:pPr>
            <a:fld id="{5075537C-CA84-1446-933C-8E9D027F9201}" type="slidenum">
              <a:rPr lang="en-US" kern="1200" spc="0" baseline="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pPr defTabSz="457200">
                <a:lnSpc>
                  <a:spcPct val="90000"/>
                </a:lnSpc>
                <a:spcAft>
                  <a:spcPts val="600"/>
                </a:spcAft>
              </a:pPr>
              <a:t>3</a:t>
            </a:fld>
            <a:endParaRPr lang="en-US" kern="1200" spc="0" baseline="0" dirty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6C9F9EF0-93D5-4D4B-BAFE-477002814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2231135" y="143058"/>
            <a:ext cx="7729728" cy="1188720"/>
          </a:xfrm>
          <a:prstGeom prst="rect">
            <a:avLst/>
          </a:prstGeom>
          <a:solidFill>
            <a:srgbClr val="FFFFFF">
              <a:alpha val="10000"/>
            </a:srgbClr>
          </a:solidFill>
          <a:ln>
            <a:solidFill>
              <a:schemeClr val="tx1"/>
            </a:solidFill>
          </a:ln>
        </p:spPr>
        <p:txBody>
          <a:bodyPr vert="horz" lIns="182880" tIns="182880" rIns="182880" bIns="18288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all" spc="2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 panose="020B0502020104020203"/>
                <a:ea typeface="+mj-ea"/>
                <a:cs typeface="+mj-cs"/>
              </a:rPr>
              <a:t>launch site names begin with ‘</a:t>
            </a:r>
            <a:r>
              <a:rPr kumimoji="0" lang="en-US" sz="2800" b="1" i="0" u="none" strike="noStrike" kern="1200" cap="all" spc="20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 panose="020B0502020104020203"/>
                <a:ea typeface="+mj-ea"/>
                <a:cs typeface="+mj-cs"/>
              </a:rPr>
              <a:t>cca</a:t>
            </a:r>
            <a:r>
              <a:rPr kumimoji="0" lang="en-US" sz="2800" b="1" i="0" u="none" strike="noStrike" kern="1200" cap="all" spc="2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 panose="020B0502020104020203"/>
                <a:ea typeface="+mj-ea"/>
                <a:cs typeface="+mj-cs"/>
              </a:rPr>
              <a:t>’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669267" y="1933768"/>
            <a:ext cx="11185973" cy="41677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BAFB5"/>
              </a:buClr>
              <a:buSzTx/>
              <a:buFont typeface="Arial"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85000"/>
                  <a:lumOff val="15000"/>
                </a:srgbClr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 vert="horz" lIns="18288" tIns="45720" rIns="18288" bIns="45720" rtlCol="0" anchor="ctr">
            <a:norm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5075537C-CA84-1446-933C-8E9D027F9201}" type="slidenum"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6C39F5-944D-B441-B51D-D93A27F2C21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972629" y="1952708"/>
            <a:ext cx="5091773" cy="120197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55485AF-00C3-8D39-D934-F412D5058590}"/>
              </a:ext>
            </a:extLst>
          </p:cNvPr>
          <p:cNvSpPr txBox="1"/>
          <p:nvPr/>
        </p:nvSpPr>
        <p:spPr>
          <a:xfrm>
            <a:off x="664928" y="1767006"/>
            <a:ext cx="5431071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srgbClr val="FFFFFF"/>
                </a:solidFill>
                <a:latin typeface="Gill Sans MT" panose="020B0502020104020203"/>
              </a:rPr>
              <a:t>Condition keyword </a:t>
            </a:r>
            <a:r>
              <a:rPr lang="en-US" sz="2400" b="1" dirty="0">
                <a:solidFill>
                  <a:srgbClr val="FFFFFF"/>
                </a:solidFill>
                <a:latin typeface="Gill Sans MT" panose="020B0502020104020203"/>
              </a:rPr>
              <a:t>LIKE</a:t>
            </a:r>
            <a:r>
              <a:rPr lang="en-US" sz="2400" dirty="0">
                <a:solidFill>
                  <a:srgbClr val="FFFFFF"/>
                </a:solidFill>
                <a:latin typeface="Gill Sans MT" panose="020B0502020104020203"/>
              </a:rPr>
              <a:t> with the percentage sign in ‘CCA%’, indicating the name must start with CCA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Keyword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LIMIT 5 </a:t>
            </a: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fetch 5 records from the table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pic>
        <p:nvPicPr>
          <p:cNvPr id="3" name="Picture 2" descr="Graphical user interface, text, application">
            <a:extLst>
              <a:ext uri="{FF2B5EF4-FFF2-40B4-BE49-F238E27FC236}">
                <a16:creationId xmlns:a16="http://schemas.microsoft.com/office/drawing/2014/main" id="{51E30619-227C-7308-3DF9-35EFF1FB94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767" y="3811801"/>
            <a:ext cx="10153724" cy="234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1575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6C9F9EF0-93D5-4D4B-BAFE-477002814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2231135" y="143058"/>
            <a:ext cx="7729728" cy="1188720"/>
          </a:xfrm>
          <a:prstGeom prst="rect">
            <a:avLst/>
          </a:prstGeom>
          <a:solidFill>
            <a:srgbClr val="FFFFFF">
              <a:alpha val="10000"/>
            </a:srgbClr>
          </a:solidFill>
          <a:ln>
            <a:solidFill>
              <a:schemeClr val="tx1"/>
            </a:solidFill>
          </a:ln>
        </p:spPr>
        <p:txBody>
          <a:bodyPr vert="horz" lIns="182880" tIns="182880" rIns="182880" bIns="18288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all" spc="2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 panose="020B0502020104020203"/>
                <a:ea typeface="+mj-ea"/>
                <a:cs typeface="+mj-cs"/>
              </a:rPr>
              <a:t>All launch site names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669267" y="1933768"/>
            <a:ext cx="11185973" cy="41677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BAFB5"/>
              </a:buClr>
              <a:buSzTx/>
              <a:buFont typeface="Arial"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85000"/>
                  <a:lumOff val="15000"/>
                </a:srgbClr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 vert="horz" lIns="18288" tIns="45720" rIns="18288" bIns="45720" rtlCol="0" anchor="ctr">
            <a:norm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5075537C-CA84-1446-933C-8E9D027F9201}" type="slidenum"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6C39F5-944D-B441-B51D-D93A27F2C21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127236" y="1952708"/>
            <a:ext cx="6782558" cy="120197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55485AF-00C3-8D39-D934-F412D5058590}"/>
              </a:ext>
            </a:extLst>
          </p:cNvPr>
          <p:cNvSpPr txBox="1"/>
          <p:nvPr/>
        </p:nvSpPr>
        <p:spPr>
          <a:xfrm>
            <a:off x="436822" y="2553694"/>
            <a:ext cx="394880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Function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SUM</a:t>
            </a: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 calculates total in the column it is used in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W</a:t>
            </a:r>
            <a:r>
              <a:rPr lang="en-US" sz="2400" b="1" dirty="0">
                <a:solidFill>
                  <a:srgbClr val="FFFFFF"/>
                </a:solidFill>
                <a:latin typeface="Gill Sans MT" panose="020B0502020104020203"/>
              </a:rPr>
              <a:t>HERE c</a:t>
            </a:r>
            <a:r>
              <a:rPr lang="en-US" sz="2400" dirty="0">
                <a:solidFill>
                  <a:srgbClr val="FFFFFF"/>
                </a:solidFill>
                <a:latin typeface="Gill Sans MT" panose="020B0502020104020203"/>
              </a:rPr>
              <a:t>lause filters the data to fetch customers by name ‘NASA (CRS)’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444F30E-A1BB-504F-835F-C1AA49A2FDD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987409" y="3808331"/>
            <a:ext cx="3072284" cy="1280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4155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6C9F9EF0-93D5-4D4B-BAFE-477002814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2231135" y="143058"/>
            <a:ext cx="7729728" cy="1188720"/>
          </a:xfrm>
          <a:prstGeom prst="rect">
            <a:avLst/>
          </a:prstGeom>
          <a:solidFill>
            <a:srgbClr val="FFFFFF">
              <a:alpha val="10000"/>
            </a:srgbClr>
          </a:solidFill>
          <a:ln>
            <a:solidFill>
              <a:schemeClr val="tx1"/>
            </a:solidFill>
          </a:ln>
        </p:spPr>
        <p:txBody>
          <a:bodyPr vert="horz" lIns="182880" tIns="182880" rIns="182880" bIns="18288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all" spc="2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 panose="020B0502020104020203"/>
                <a:ea typeface="+mj-ea"/>
                <a:cs typeface="+mj-cs"/>
              </a:rPr>
              <a:t>Average payload mass by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sz="2800" b="1" cap="all" spc="200" dirty="0">
                <a:solidFill>
                  <a:srgbClr val="FFFFFF"/>
                </a:solidFill>
                <a:latin typeface="Gill Sans MT" panose="020B0502020104020203"/>
                <a:ea typeface="+mj-ea"/>
                <a:cs typeface="+mj-cs"/>
              </a:rPr>
              <a:t>F9 v</a:t>
            </a:r>
            <a:r>
              <a:rPr lang="en-US" sz="2800" b="1" cap="all" spc="200" dirty="0">
                <a:solidFill>
                  <a:srgbClr val="FFFFFF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1.1</a:t>
            </a:r>
            <a:endParaRPr kumimoji="0" lang="en-US" sz="2800" b="1" i="0" u="none" strike="noStrike" kern="1200" cap="all" spc="2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669267" y="1933768"/>
            <a:ext cx="11185973" cy="41677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BAFB5"/>
              </a:buClr>
              <a:buSzTx/>
              <a:buFont typeface="Arial"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85000"/>
                  <a:lumOff val="15000"/>
                </a:srgbClr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 vert="horz" lIns="18288" tIns="45720" rIns="18288" bIns="45720" rtlCol="0" anchor="ctr">
            <a:norm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5075537C-CA84-1446-933C-8E9D027F9201}" type="slidenum"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6C39F5-944D-B441-B51D-D93A27F2C21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158749" y="1952708"/>
            <a:ext cx="6719531" cy="120197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55485AF-00C3-8D39-D934-F412D5058590}"/>
              </a:ext>
            </a:extLst>
          </p:cNvPr>
          <p:cNvSpPr txBox="1"/>
          <p:nvPr/>
        </p:nvSpPr>
        <p:spPr>
          <a:xfrm>
            <a:off x="436822" y="3153858"/>
            <a:ext cx="39488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Function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AVG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 calculates the average of the column it is used in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444F30E-A1BB-504F-835F-C1AA49A2FDD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760397" y="3806053"/>
            <a:ext cx="3299296" cy="1201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7402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6C9F9EF0-93D5-4D4B-BAFE-477002814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2231135" y="143058"/>
            <a:ext cx="7729728" cy="1188720"/>
          </a:xfrm>
          <a:prstGeom prst="rect">
            <a:avLst/>
          </a:prstGeom>
          <a:solidFill>
            <a:srgbClr val="FFFFFF">
              <a:alpha val="10000"/>
            </a:srgbClr>
          </a:solidFill>
          <a:ln>
            <a:solidFill>
              <a:schemeClr val="tx1"/>
            </a:solidFill>
          </a:ln>
        </p:spPr>
        <p:txBody>
          <a:bodyPr vert="horz" lIns="182880" tIns="182880" rIns="182880" bIns="18288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all" spc="2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 panose="020B0502020104020203"/>
                <a:ea typeface="+mj-ea"/>
                <a:cs typeface="+mj-cs"/>
              </a:rPr>
              <a:t>First successful ground landing date</a:t>
            </a:r>
            <a:endParaRPr kumimoji="0" lang="en-US" sz="2800" b="1" i="0" u="none" strike="noStrike" kern="1200" cap="all" spc="2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669267" y="1933768"/>
            <a:ext cx="11185973" cy="41677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BAFB5"/>
              </a:buClr>
              <a:buSzTx/>
              <a:buFont typeface="Arial"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85000"/>
                  <a:lumOff val="15000"/>
                </a:srgbClr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 vert="horz" lIns="18288" tIns="45720" rIns="18288" bIns="45720" rtlCol="0" anchor="ctr">
            <a:norm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5075537C-CA84-1446-933C-8E9D027F9201}" type="slidenum"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6C39F5-944D-B441-B51D-D93A27F2C21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158749" y="1988066"/>
            <a:ext cx="6719531" cy="113125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55485AF-00C3-8D39-D934-F412D5058590}"/>
              </a:ext>
            </a:extLst>
          </p:cNvPr>
          <p:cNvSpPr txBox="1"/>
          <p:nvPr/>
        </p:nvSpPr>
        <p:spPr>
          <a:xfrm>
            <a:off x="436822" y="3153858"/>
            <a:ext cx="39488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Function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MIN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 works out the minimum value in the column it is used in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444F30E-A1BB-504F-835F-C1AA49A2FDD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526963" y="3806053"/>
            <a:ext cx="1766164" cy="1201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9632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6C9F9EF0-93D5-4D4B-BAFE-477002814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2231135" y="143058"/>
            <a:ext cx="7729728" cy="1188720"/>
          </a:xfrm>
          <a:prstGeom prst="rect">
            <a:avLst/>
          </a:prstGeom>
          <a:solidFill>
            <a:srgbClr val="FFFFFF">
              <a:alpha val="10000"/>
            </a:srgbClr>
          </a:solidFill>
          <a:ln>
            <a:solidFill>
              <a:schemeClr val="tx1"/>
            </a:solidFill>
          </a:ln>
        </p:spPr>
        <p:txBody>
          <a:bodyPr vert="horz" lIns="182880" tIns="182880" rIns="182880" bIns="18288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all" spc="2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 panose="020B0502020104020203"/>
                <a:ea typeface="+mj-ea"/>
                <a:cs typeface="+mj-cs"/>
              </a:rPr>
              <a:t>Successful drone ship landing with payload between 4000 &amp; 6000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669267" y="1933768"/>
            <a:ext cx="11185973" cy="41677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BAFB5"/>
              </a:buClr>
              <a:buSzTx/>
              <a:buFont typeface="Arial"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85000"/>
                  <a:lumOff val="15000"/>
                </a:srgbClr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 vert="horz" lIns="18288" tIns="45720" rIns="18288" bIns="45720" rtlCol="0" anchor="ctr">
            <a:norm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5075537C-CA84-1446-933C-8E9D027F9201}" type="slidenum"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6C39F5-944D-B441-B51D-D93A27F2C21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090795" y="1933769"/>
            <a:ext cx="8932825" cy="10202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55485AF-00C3-8D39-D934-F412D5058590}"/>
              </a:ext>
            </a:extLst>
          </p:cNvPr>
          <p:cNvSpPr txBox="1"/>
          <p:nvPr/>
        </p:nvSpPr>
        <p:spPr>
          <a:xfrm>
            <a:off x="436822" y="3429000"/>
            <a:ext cx="4040958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AND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 logical operator specifies additional filter conditions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444F30E-A1BB-504F-835F-C1AA49A2FDD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466629" y="3475631"/>
            <a:ext cx="1983099" cy="2584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5181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6C9F9EF0-93D5-4D4B-BAFE-477002814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2231135" y="143058"/>
            <a:ext cx="7729728" cy="1188720"/>
          </a:xfrm>
          <a:prstGeom prst="rect">
            <a:avLst/>
          </a:prstGeom>
          <a:solidFill>
            <a:srgbClr val="FFFFFF">
              <a:alpha val="10000"/>
            </a:srgbClr>
          </a:solidFill>
          <a:ln>
            <a:solidFill>
              <a:schemeClr val="tx1"/>
            </a:solidFill>
          </a:ln>
        </p:spPr>
        <p:txBody>
          <a:bodyPr vert="horz" lIns="182880" tIns="182880" rIns="182880" bIns="18288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all" spc="2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 panose="020B0502020104020203"/>
                <a:ea typeface="+mj-ea"/>
                <a:cs typeface="+mj-cs"/>
              </a:rPr>
              <a:t>Total number of successful and failure mission outcomes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669267" y="1933768"/>
            <a:ext cx="11185973" cy="41677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BAFB5"/>
              </a:buClr>
              <a:buSzTx/>
              <a:buFont typeface="Arial"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85000"/>
                  <a:lumOff val="15000"/>
                </a:srgbClr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 vert="horz" lIns="18288" tIns="45720" rIns="18288" bIns="45720" rtlCol="0" anchor="ctr">
            <a:norm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5075537C-CA84-1446-933C-8E9D027F9201}" type="slidenum"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6C39F5-944D-B441-B51D-D93A27F2C21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249090" y="2009350"/>
            <a:ext cx="7660704" cy="97672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55485AF-00C3-8D39-D934-F412D5058590}"/>
              </a:ext>
            </a:extLst>
          </p:cNvPr>
          <p:cNvSpPr txBox="1"/>
          <p:nvPr/>
        </p:nvSpPr>
        <p:spPr>
          <a:xfrm>
            <a:off x="332507" y="2918905"/>
            <a:ext cx="394880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Function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COUNT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 returns the number of values in the column it is used in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Condition keyword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LIKE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 was used twice, one time for each condition of success and failure 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444F30E-A1BB-504F-835F-C1AA49A2FDD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687466" y="3568760"/>
            <a:ext cx="5007065" cy="831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9304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6C9F9EF0-93D5-4D4B-BAFE-477002814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2231135" y="143058"/>
            <a:ext cx="7729728" cy="1188720"/>
          </a:xfrm>
          <a:prstGeom prst="rect">
            <a:avLst/>
          </a:prstGeom>
          <a:solidFill>
            <a:srgbClr val="FFFFFF">
              <a:alpha val="10000"/>
            </a:srgbClr>
          </a:solidFill>
          <a:ln>
            <a:solidFill>
              <a:schemeClr val="tx1"/>
            </a:solidFill>
          </a:ln>
        </p:spPr>
        <p:txBody>
          <a:bodyPr vert="horz" lIns="182880" tIns="182880" rIns="182880" bIns="18288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all" spc="2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Boosters carried maximum payload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669267" y="1933768"/>
            <a:ext cx="11185973" cy="41677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BAFB5"/>
              </a:buClr>
              <a:buSzTx/>
              <a:buFont typeface="Arial"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85000"/>
                  <a:lumOff val="15000"/>
                </a:srgbClr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 vert="horz" lIns="18288" tIns="45720" rIns="18288" bIns="45720" rtlCol="0" anchor="ctr">
            <a:norm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5075537C-CA84-1446-933C-8E9D027F9201}" type="slidenum"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6C39F5-944D-B441-B51D-D93A27F2C21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158749" y="2088914"/>
            <a:ext cx="6719531" cy="9295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55485AF-00C3-8D39-D934-F412D5058590}"/>
              </a:ext>
            </a:extLst>
          </p:cNvPr>
          <p:cNvSpPr txBox="1"/>
          <p:nvPr/>
        </p:nvSpPr>
        <p:spPr>
          <a:xfrm>
            <a:off x="436822" y="3153858"/>
            <a:ext cx="45397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A query that appears inside another query is called a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Subquery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, which was used here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444F30E-A1BB-504F-835F-C1AA49A2FDD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955833" y="3190482"/>
            <a:ext cx="973143" cy="351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32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DAFE6125-B234-D7E4-723B-0FCBAFF9C9B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628" r="262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1600200" y="2386744"/>
            <a:ext cx="8991600" cy="1645920"/>
          </a:xfrm>
          <a:prstGeom prst="rect">
            <a:avLst/>
          </a:prstGeom>
          <a:solidFill>
            <a:schemeClr val="bg2">
              <a:alpha val="87000"/>
            </a:schemeClr>
          </a:solidFill>
          <a:ln w="38100" cap="sq">
            <a:solidFill>
              <a:schemeClr val="tx1"/>
            </a:solidFill>
            <a:miter lim="800000"/>
          </a:ln>
        </p:spPr>
        <p:txBody>
          <a:bodyPr vert="horz" lIns="274320" tIns="182880" rIns="274320" bIns="182880" rtlCol="0" anchor="ctr" anchorCtr="1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800" b="1" i="0" u="none" strike="noStrike" kern="1200" cap="all" spc="2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 panose="020B0502020104020203"/>
                <a:ea typeface="+mj-ea"/>
                <a:cs typeface="+mj-cs"/>
              </a:rPr>
              <a:t>Interactive maps 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sz="3800" b="1" cap="all" spc="200" dirty="0">
                <a:solidFill>
                  <a:srgbClr val="FFFFFF"/>
                </a:solidFill>
                <a:latin typeface="Gill Sans MT" panose="020B0502020104020203"/>
                <a:ea typeface="+mj-ea"/>
                <a:cs typeface="+mj-cs"/>
              </a:rPr>
              <a:t>With folium</a:t>
            </a:r>
            <a:endParaRPr kumimoji="0" lang="en-US" sz="3800" b="1" i="0" u="none" strike="noStrike" kern="1200" cap="all" spc="2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j-ea"/>
              <a:cs typeface="+mj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 vert="horz" lIns="18288" tIns="45720" rIns="18288" bIns="45720" rtlCol="0" anchor="ctr">
            <a:norm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5075537C-CA84-1446-933C-8E9D027F9201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503013" y="2209800"/>
            <a:ext cx="11362416" cy="34890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BAFB5"/>
              </a:buClr>
              <a:buSzTx/>
              <a:buFont typeface="Arial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85000"/>
                  <a:lumOff val="15000"/>
                </a:srgbClr>
              </a:solidFill>
              <a:effectLst/>
              <a:uLnTx/>
              <a:uFillTx/>
              <a:latin typeface="Gadugi" panose="020B0502040204020203" pitchFamily="34" charset="0"/>
              <a:ea typeface="Gadugi" panose="020B0502040204020203" pitchFamily="34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492358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6C9F9EF0-93D5-4D4B-BAFE-477002814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2231136" y="131410"/>
            <a:ext cx="7729728" cy="1188720"/>
          </a:xfrm>
          <a:prstGeom prst="rect">
            <a:avLst/>
          </a:prstGeom>
          <a:solidFill>
            <a:srgbClr val="FFFFFF">
              <a:alpha val="10000"/>
            </a:srgbClr>
          </a:solidFill>
          <a:ln>
            <a:solidFill>
              <a:schemeClr val="tx1"/>
            </a:solidFill>
          </a:ln>
        </p:spPr>
        <p:txBody>
          <a:bodyPr vert="horz" lIns="182880" tIns="182880" rIns="182880" bIns="18288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all" spc="2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 panose="020B0502020104020203"/>
                <a:ea typeface="+mj-ea"/>
                <a:cs typeface="+mj-cs"/>
              </a:rPr>
              <a:t>Launch site locations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503013" y="2070024"/>
            <a:ext cx="11185973" cy="39156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BAFB5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85000"/>
                  <a:lumOff val="15000"/>
                </a:srgbClr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 vert="horz" lIns="18288" tIns="45720" rIns="18288" bIns="45720" rtlCol="0" anchor="ctr">
            <a:norm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5075537C-CA84-1446-933C-8E9D027F9201}" type="slidenum"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58DA215-9709-6619-E8FC-9B81ADDA2A2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295667" y="1720444"/>
            <a:ext cx="6771962" cy="405766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5C03BB6-1FD5-09CE-E8BE-B4686807F71A}"/>
              </a:ext>
            </a:extLst>
          </p:cNvPr>
          <p:cNvSpPr txBox="1"/>
          <p:nvPr/>
        </p:nvSpPr>
        <p:spPr>
          <a:xfrm>
            <a:off x="230649" y="3105988"/>
            <a:ext cx="46863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SpaceX launch sites are near the equator line and U.S.A coasts 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    (Florida &amp; California)</a:t>
            </a:r>
            <a:endParaRPr kumimoji="0" lang="en-US" sz="2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816457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6C9F9EF0-93D5-4D4B-BAFE-477002814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2231136" y="131410"/>
            <a:ext cx="7729728" cy="1188720"/>
          </a:xfrm>
          <a:prstGeom prst="rect">
            <a:avLst/>
          </a:prstGeom>
          <a:solidFill>
            <a:srgbClr val="FFFFFF">
              <a:alpha val="10000"/>
            </a:srgbClr>
          </a:solidFill>
          <a:ln>
            <a:solidFill>
              <a:schemeClr val="tx1"/>
            </a:solidFill>
          </a:ln>
        </p:spPr>
        <p:txBody>
          <a:bodyPr vert="horz" lIns="182880" tIns="182880" rIns="182880" bIns="18288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all" spc="2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 panose="020B0502020104020203"/>
                <a:ea typeface="+mj-ea"/>
                <a:cs typeface="+mj-cs"/>
              </a:rPr>
              <a:t>Success rate of rocket launches (Color labeled)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503013" y="2070024"/>
            <a:ext cx="11185973" cy="39156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BAFB5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85000"/>
                  <a:lumOff val="15000"/>
                </a:srgbClr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 vert="horz" lIns="18288" tIns="45720" rIns="18288" bIns="45720" rtlCol="0" anchor="ctr">
            <a:norm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5075537C-CA84-1446-933C-8E9D027F9201}" type="slidenum"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9936F95-0033-04C2-5C19-7F436EBA3C6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26881" y="1451540"/>
            <a:ext cx="4634364" cy="293993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DB25322-95F1-714F-0714-BC1D30A5D8D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48084" y="4775980"/>
            <a:ext cx="2453373" cy="196369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F70D244-C67A-2EF6-E641-8AE27984EA8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195454" y="4760722"/>
            <a:ext cx="2470927" cy="197484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519B4EB-3BF4-D1EB-2D40-CB66D54F662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8789064" y="1884233"/>
            <a:ext cx="2724004" cy="217796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EC75831-D408-D2EC-D8A9-63D1503F310C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7691930" y="4775980"/>
            <a:ext cx="2456173" cy="196740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99B43D0-238A-2477-B72B-6D7D3297C7D8}"/>
              </a:ext>
            </a:extLst>
          </p:cNvPr>
          <p:cNvSpPr txBox="1"/>
          <p:nvPr/>
        </p:nvSpPr>
        <p:spPr>
          <a:xfrm>
            <a:off x="4942463" y="1363287"/>
            <a:ext cx="3341717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 </a:t>
            </a:r>
            <a:r>
              <a:rPr lang="en-US" sz="2200" dirty="0">
                <a:solidFill>
                  <a:srgbClr val="00B050"/>
                </a:solidFill>
              </a:rPr>
              <a:t>Green markers </a:t>
            </a:r>
            <a:r>
              <a:rPr lang="en-US" sz="2200" dirty="0"/>
              <a:t>show successful launches, while </a:t>
            </a:r>
            <a:r>
              <a:rPr lang="en-US" sz="2200" dirty="0">
                <a:solidFill>
                  <a:srgbClr val="FF0000"/>
                </a:solidFill>
              </a:rPr>
              <a:t>red markers </a:t>
            </a:r>
            <a:r>
              <a:rPr lang="en-US" sz="2200" dirty="0"/>
              <a:t>show failures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b="1" dirty="0"/>
              <a:t>KSC LC-39A </a:t>
            </a:r>
            <a:r>
              <a:rPr lang="en-US" sz="2200" dirty="0"/>
              <a:t>has the highest success rate of rocket launches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8BB44C8-3E8B-1AD8-E096-EE91BE34ACA1}"/>
              </a:ext>
            </a:extLst>
          </p:cNvPr>
          <p:cNvSpPr txBox="1"/>
          <p:nvPr/>
        </p:nvSpPr>
        <p:spPr>
          <a:xfrm>
            <a:off x="1107810" y="4417234"/>
            <a:ext cx="15339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CCAFS LC-40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53017F8-BEF7-DAB4-3E21-730C11F6584D}"/>
              </a:ext>
            </a:extLst>
          </p:cNvPr>
          <p:cNvSpPr txBox="1"/>
          <p:nvPr/>
        </p:nvSpPr>
        <p:spPr>
          <a:xfrm>
            <a:off x="4631865" y="4391390"/>
            <a:ext cx="1767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CCAFS SLC-40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32D23AB-B2CE-B40F-765A-2020F4B49605}"/>
              </a:ext>
            </a:extLst>
          </p:cNvPr>
          <p:cNvSpPr txBox="1"/>
          <p:nvPr/>
        </p:nvSpPr>
        <p:spPr>
          <a:xfrm>
            <a:off x="8193696" y="4387842"/>
            <a:ext cx="15339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KSC LC-39A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F14DF0D-FF07-9CB6-9E79-AE3B0C8E4621}"/>
              </a:ext>
            </a:extLst>
          </p:cNvPr>
          <p:cNvSpPr txBox="1"/>
          <p:nvPr/>
        </p:nvSpPr>
        <p:spPr>
          <a:xfrm>
            <a:off x="9384105" y="1492354"/>
            <a:ext cx="15339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VAFB SLC-4E</a:t>
            </a:r>
          </a:p>
        </p:txBody>
      </p:sp>
    </p:spTree>
    <p:extLst>
      <p:ext uri="{BB962C8B-B14F-4D97-AF65-F5344CB8AC3E}">
        <p14:creationId xmlns:p14="http://schemas.microsoft.com/office/powerpoint/2010/main" val="34304492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6C9F9EF0-93D5-4D4B-BAFE-477002814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2231136" y="113937"/>
            <a:ext cx="7729728" cy="1188720"/>
          </a:xfrm>
          <a:prstGeom prst="rect">
            <a:avLst/>
          </a:prstGeom>
          <a:solidFill>
            <a:srgbClr val="FFFFFF">
              <a:alpha val="10000"/>
            </a:srgbClr>
          </a:solidFill>
          <a:ln>
            <a:solidFill>
              <a:schemeClr val="tx1"/>
            </a:solidFill>
          </a:ln>
        </p:spPr>
        <p:txBody>
          <a:bodyPr vert="horz" lIns="182880" tIns="182880" rIns="182880" bIns="18288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all" spc="2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 panose="020B0502020104020203"/>
                <a:ea typeface="+mj-ea"/>
                <a:cs typeface="+mj-cs"/>
              </a:rPr>
              <a:t>Introduction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503013" y="2209800"/>
            <a:ext cx="11362416" cy="348907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BAFB5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srgbClr val="FFFFFF">
                    <a:lumMod val="85000"/>
                    <a:lumOff val="15000"/>
                  </a:srgbClr>
                </a:solidFill>
                <a:latin typeface="Gill Sans MT" panose="020B0502020104020203"/>
              </a:rPr>
              <a:t>The competitor SpaceX launches with a cost of $62 million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BAFB5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srgbClr val="FFFFFF">
                    <a:lumMod val="85000"/>
                    <a:lumOff val="15000"/>
                  </a:srgbClr>
                </a:solidFill>
                <a:latin typeface="Gill Sans MT" panose="020B0502020104020203"/>
              </a:rPr>
              <a:t>Other providers cost upward of $165 million each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BAFB5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srgbClr val="FFFFFF">
                    <a:lumMod val="85000"/>
                    <a:lumOff val="15000"/>
                  </a:srgbClr>
                </a:solidFill>
                <a:latin typeface="Gill Sans MT" panose="020B0502020104020203"/>
              </a:rPr>
              <a:t>Much of the savings is because SpaceX can reuse the first stage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BAFB5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u="sng" dirty="0">
                <a:solidFill>
                  <a:srgbClr val="FFFFFF">
                    <a:lumMod val="85000"/>
                    <a:lumOff val="15000"/>
                  </a:srgbClr>
                </a:solidFill>
                <a:latin typeface="Gill Sans MT" panose="020B0502020104020203"/>
              </a:rPr>
              <a:t>Problem Statements:</a:t>
            </a:r>
          </a:p>
          <a:p>
            <a:pPr lvl="1">
              <a:lnSpc>
                <a:spcPct val="100000"/>
              </a:lnSpc>
              <a:spcBef>
                <a:spcPts val="1000"/>
              </a:spcBef>
              <a:buClr>
                <a:srgbClr val="9BAFB5"/>
              </a:buClr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rgbClr val="FFFFFF">
                    <a:lumMod val="85000"/>
                    <a:lumOff val="15000"/>
                  </a:srgbClr>
                </a:solidFill>
                <a:latin typeface="Gill Sans MT" panose="020B0502020104020203"/>
              </a:rPr>
              <a:t>Determining if the first stage would land, thus, estimating the cost of each launch for Space Y</a:t>
            </a:r>
          </a:p>
          <a:p>
            <a:pPr lvl="1">
              <a:lnSpc>
                <a:spcPct val="100000"/>
              </a:lnSpc>
              <a:spcBef>
                <a:spcPts val="1000"/>
              </a:spcBef>
              <a:buClr>
                <a:srgbClr val="9BAFB5"/>
              </a:buClr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rgbClr val="FFFFFF">
                    <a:lumMod val="85000"/>
                    <a:lumOff val="15000"/>
                  </a:srgbClr>
                </a:solidFill>
                <a:latin typeface="Gill Sans MT" panose="020B0502020104020203"/>
              </a:rPr>
              <a:t>The effect of each relationship, of SpaceX rocket launches, on the outcome</a:t>
            </a:r>
          </a:p>
          <a:p>
            <a:pPr lvl="1">
              <a:lnSpc>
                <a:spcPct val="100000"/>
              </a:lnSpc>
              <a:spcBef>
                <a:spcPts val="1000"/>
              </a:spcBef>
              <a:buClr>
                <a:srgbClr val="9BAFB5"/>
              </a:buClr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rgbClr val="FFFFFF">
                    <a:lumMod val="85000"/>
                    <a:lumOff val="15000"/>
                  </a:srgbClr>
                </a:solidFill>
                <a:latin typeface="Gill Sans MT" panose="020B0502020104020203"/>
              </a:rPr>
              <a:t>What could we learn from our competitors</a:t>
            </a:r>
            <a:r>
              <a:rPr lang="en-US" dirty="0">
                <a:solidFill>
                  <a:srgbClr val="FFFFFF">
                    <a:lumMod val="85000"/>
                    <a:lumOff val="15000"/>
                  </a:srgbClr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?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 vert="horz" lIns="18288" tIns="45720" rIns="18288" bIns="45720" rtlCol="0" anchor="ctr">
            <a:norm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5075537C-CA84-1446-933C-8E9D027F9201}" type="slidenum"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830842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6C9F9EF0-93D5-4D4B-BAFE-477002814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2231136" y="131410"/>
            <a:ext cx="7729728" cy="1188720"/>
          </a:xfrm>
          <a:prstGeom prst="rect">
            <a:avLst/>
          </a:prstGeom>
          <a:solidFill>
            <a:srgbClr val="FFFFFF">
              <a:alpha val="10000"/>
            </a:srgbClr>
          </a:solidFill>
          <a:ln>
            <a:solidFill>
              <a:schemeClr val="tx1"/>
            </a:solidFill>
          </a:ln>
        </p:spPr>
        <p:txBody>
          <a:bodyPr vert="horz" lIns="182880" tIns="182880" rIns="182880" bIns="18288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all" spc="2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 panose="020B0502020104020203"/>
                <a:ea typeface="+mj-ea"/>
                <a:cs typeface="+mj-cs"/>
              </a:rPr>
              <a:t>Launch site distance to landmarks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503013" y="2070024"/>
            <a:ext cx="11185973" cy="39156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BAFB5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85000"/>
                  <a:lumOff val="15000"/>
                </a:srgbClr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 vert="horz" lIns="18288" tIns="45720" rIns="18288" bIns="45720" rtlCol="0" anchor="ctr">
            <a:norm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5075537C-CA84-1446-933C-8E9D027F9201}" type="slidenum"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58DA215-9709-6619-E8FC-9B81ADDA2A2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544197" y="3658549"/>
            <a:ext cx="5055666" cy="300871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5C03BB6-1FD5-09CE-E8BE-B4686807F71A}"/>
              </a:ext>
            </a:extLst>
          </p:cNvPr>
          <p:cNvSpPr txBox="1"/>
          <p:nvPr/>
        </p:nvSpPr>
        <p:spPr>
          <a:xfrm>
            <a:off x="230648" y="1398372"/>
            <a:ext cx="11730702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sz="2200" dirty="0">
                <a:solidFill>
                  <a:srgbClr val="FFFFFF"/>
                </a:solidFill>
                <a:latin typeface="Gill Sans MT" panose="020B0502020104020203"/>
              </a:rPr>
              <a:t>Taking site </a:t>
            </a:r>
            <a:r>
              <a:rPr lang="en-US" sz="2200" b="1" dirty="0">
                <a:solidFill>
                  <a:srgbClr val="FFFFFF"/>
                </a:solidFill>
                <a:latin typeface="Gill Sans MT" panose="020B0502020104020203"/>
              </a:rPr>
              <a:t>CCAFS SLC-40 </a:t>
            </a:r>
            <a:r>
              <a:rPr lang="en-US" sz="2200" dirty="0">
                <a:solidFill>
                  <a:srgbClr val="FFFFFF"/>
                </a:solidFill>
                <a:latin typeface="Gill Sans MT" panose="020B0502020104020203"/>
              </a:rPr>
              <a:t>as an example, it is </a:t>
            </a:r>
            <a:r>
              <a:rPr lang="en-US" sz="2200" b="1" dirty="0">
                <a:solidFill>
                  <a:srgbClr val="FFFFFF"/>
                </a:solidFill>
                <a:latin typeface="Gill Sans MT" panose="020B0502020104020203"/>
              </a:rPr>
              <a:t>over 50KM </a:t>
            </a:r>
            <a:r>
              <a:rPr lang="en-US" sz="2200" dirty="0">
                <a:solidFill>
                  <a:srgbClr val="FFFFFF"/>
                </a:solidFill>
                <a:latin typeface="Gill Sans MT" panose="020B0502020104020203"/>
              </a:rPr>
              <a:t>far from the nearest city, Melbourne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sz="220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200" dirty="0">
                <a:solidFill>
                  <a:srgbClr val="FFFFFF"/>
                </a:solidFill>
                <a:latin typeface="Gill Sans MT" panose="020B0502020104020203"/>
              </a:rPr>
              <a:t>The site is </a:t>
            </a:r>
            <a:r>
              <a:rPr lang="en-US" sz="2200" b="1" dirty="0">
                <a:solidFill>
                  <a:srgbClr val="FFFFFF"/>
                </a:solidFill>
                <a:latin typeface="Gill Sans MT" panose="020B0502020104020203"/>
              </a:rPr>
              <a:t>less than </a:t>
            </a:r>
            <a:r>
              <a:rPr lang="en-US" sz="22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2200" b="1" dirty="0">
                <a:solidFill>
                  <a:srgbClr val="FFFFFF"/>
                </a:solidFill>
                <a:latin typeface="Gill Sans MT" panose="020B0502020104020203"/>
              </a:rPr>
              <a:t>KM </a:t>
            </a:r>
            <a:r>
              <a:rPr lang="en-US" sz="2200" dirty="0">
                <a:solidFill>
                  <a:srgbClr val="FFFFFF"/>
                </a:solidFill>
                <a:latin typeface="Gill Sans MT" panose="020B0502020104020203"/>
              </a:rPr>
              <a:t>far from coastline, which helps with the rocket landing on water bodies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2200" dirty="0">
              <a:solidFill>
                <a:srgbClr val="FFFFFF"/>
              </a:solidFill>
              <a:latin typeface="Gill Sans MT" panose="020B0502020104020203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200" dirty="0">
                <a:solidFill>
                  <a:srgbClr val="FFFFFF"/>
                </a:solidFill>
                <a:latin typeface="Gill Sans MT" panose="020B0502020104020203"/>
              </a:rPr>
              <a:t>The site is </a:t>
            </a:r>
            <a:r>
              <a:rPr lang="en-US" sz="2200" b="1" dirty="0">
                <a:solidFill>
                  <a:srgbClr val="FFFFFF"/>
                </a:solidFill>
                <a:latin typeface="Gill Sans MT" panose="020B0502020104020203"/>
              </a:rPr>
              <a:t>less than </a:t>
            </a:r>
            <a:r>
              <a:rPr lang="en-US" sz="22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2200" b="1" dirty="0">
                <a:solidFill>
                  <a:srgbClr val="FFFFFF"/>
                </a:solidFill>
                <a:latin typeface="Gill Sans MT" panose="020B0502020104020203"/>
              </a:rPr>
              <a:t>KM </a:t>
            </a:r>
            <a:r>
              <a:rPr lang="en-US" sz="2200" dirty="0">
                <a:solidFill>
                  <a:srgbClr val="FFFFFF"/>
                </a:solidFill>
                <a:latin typeface="Gill Sans MT" panose="020B0502020104020203"/>
              </a:rPr>
              <a:t>highway, and a </a:t>
            </a:r>
            <a:r>
              <a:rPr lang="en-US" sz="2200" b="1" dirty="0">
                <a:solidFill>
                  <a:srgbClr val="FFFFFF"/>
                </a:solidFill>
                <a:latin typeface="Gill Sans MT" panose="020B0502020104020203"/>
              </a:rPr>
              <a:t>bit over </a:t>
            </a:r>
            <a:r>
              <a:rPr lang="en-US" sz="22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2200" b="1" dirty="0">
                <a:solidFill>
                  <a:srgbClr val="FFFFFF"/>
                </a:solidFill>
                <a:latin typeface="Gill Sans MT" panose="020B0502020104020203"/>
              </a:rPr>
              <a:t>KM </a:t>
            </a:r>
            <a:r>
              <a:rPr lang="en-US" sz="2200" dirty="0">
                <a:solidFill>
                  <a:srgbClr val="FFFFFF"/>
                </a:solidFill>
                <a:latin typeface="Gill Sans MT" panose="020B0502020104020203"/>
              </a:rPr>
              <a:t>far from the nearest railway.              Thus, providing convenient transportation required for launches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2200" dirty="0">
              <a:solidFill>
                <a:srgbClr val="FFFFFF"/>
              </a:solidFill>
              <a:latin typeface="Gill Sans MT" panose="020B0502020104020203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2200" dirty="0">
              <a:solidFill>
                <a:srgbClr val="FFFFFF"/>
              </a:solidFill>
              <a:latin typeface="Gill Sans MT" panose="020B0502020104020203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2200" dirty="0">
              <a:solidFill>
                <a:srgbClr val="FFFFFF"/>
              </a:solidFill>
              <a:latin typeface="Gill Sans MT" panose="020B0502020104020203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20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20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20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pic>
        <p:nvPicPr>
          <p:cNvPr id="6" name="Picture 5" descr="Map">
            <a:extLst>
              <a:ext uri="{FF2B5EF4-FFF2-40B4-BE49-F238E27FC236}">
                <a16:creationId xmlns:a16="http://schemas.microsoft.com/office/drawing/2014/main" id="{99270411-9DF1-857D-D853-217A86D507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649" y="3672322"/>
            <a:ext cx="5015176" cy="3002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1218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DAFE6125-B234-D7E4-723B-0FCBAFF9C9BC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alphaModFix amt="66000"/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1600200" y="2386744"/>
            <a:ext cx="8991600" cy="1645920"/>
          </a:xfrm>
          <a:prstGeom prst="rect">
            <a:avLst/>
          </a:prstGeom>
          <a:solidFill>
            <a:schemeClr val="bg2">
              <a:alpha val="87000"/>
            </a:schemeClr>
          </a:solidFill>
          <a:ln w="38100" cap="sq">
            <a:solidFill>
              <a:schemeClr val="tx1"/>
            </a:solidFill>
            <a:miter lim="800000"/>
          </a:ln>
        </p:spPr>
        <p:txBody>
          <a:bodyPr vert="horz" lIns="274320" tIns="182880" rIns="274320" bIns="182880" rtlCol="0" anchor="ctr" anchorCtr="1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800" b="1" i="0" u="none" strike="noStrike" kern="1200" cap="all" spc="2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 panose="020B0502020104020203"/>
                <a:ea typeface="+mj-ea"/>
                <a:cs typeface="+mj-cs"/>
              </a:rPr>
              <a:t>Build a dashboard with plotly dash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 vert="horz" lIns="18288" tIns="45720" rIns="18288" bIns="45720" rtlCol="0" anchor="ctr">
            <a:norm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5075537C-CA84-1446-933C-8E9D027F9201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503013" y="2209800"/>
            <a:ext cx="11362416" cy="34890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BAFB5"/>
              </a:buClr>
              <a:buSzTx/>
              <a:buFont typeface="Arial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85000"/>
                  <a:lumOff val="15000"/>
                </a:srgbClr>
              </a:solidFill>
              <a:effectLst/>
              <a:uLnTx/>
              <a:uFillTx/>
              <a:latin typeface="Gadugi" panose="020B0502040204020203" pitchFamily="34" charset="0"/>
              <a:ea typeface="Gadugi" panose="020B0502040204020203" pitchFamily="34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88976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6C9F9EF0-93D5-4D4B-BAFE-477002814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2231136" y="131410"/>
            <a:ext cx="7729728" cy="1188720"/>
          </a:xfrm>
          <a:prstGeom prst="rect">
            <a:avLst/>
          </a:prstGeom>
          <a:solidFill>
            <a:srgbClr val="FFFFFF">
              <a:alpha val="10000"/>
            </a:srgbClr>
          </a:solidFill>
          <a:ln>
            <a:solidFill>
              <a:schemeClr val="tx1"/>
            </a:solidFill>
          </a:ln>
        </p:spPr>
        <p:txBody>
          <a:bodyPr vert="horz" lIns="182880" tIns="182880" rIns="182880" bIns="18288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all" spc="2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 panose="020B0502020104020203"/>
                <a:ea typeface="+mj-ea"/>
                <a:cs typeface="+mj-cs"/>
              </a:rPr>
              <a:t>Total success launches by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all" spc="2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 panose="020B0502020104020203"/>
                <a:ea typeface="+mj-ea"/>
                <a:cs typeface="+mj-cs"/>
              </a:rPr>
              <a:t> all sites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503014" y="2070024"/>
            <a:ext cx="4109756" cy="39156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BAFB5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85000"/>
                  <a:lumOff val="15000"/>
                </a:srgbClr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 vert="horz" lIns="18288" tIns="45720" rIns="18288" bIns="45720" rtlCol="0" anchor="ctr">
            <a:norm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5075537C-CA84-1446-933C-8E9D027F9201}" type="slidenum"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58DA215-9709-6619-E8FC-9B81ADDA2A2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452881" y="1643890"/>
            <a:ext cx="7582992" cy="41617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5C03BB6-1FD5-09CE-E8BE-B4686807F71A}"/>
              </a:ext>
            </a:extLst>
          </p:cNvPr>
          <p:cNvSpPr txBox="1"/>
          <p:nvPr/>
        </p:nvSpPr>
        <p:spPr>
          <a:xfrm>
            <a:off x="198458" y="1829667"/>
            <a:ext cx="405596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Site 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KSC LC-39A </a:t>
            </a:r>
            <a:r>
              <a:rPr kumimoji="0" lang="en-US" sz="220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has the highest</a:t>
            </a:r>
            <a:r>
              <a:rPr lang="en-US" sz="2200" b="1" dirty="0">
                <a:solidFill>
                  <a:srgbClr val="FFFFFF"/>
                </a:solidFill>
                <a:latin typeface="Gill Sans MT" panose="020B0502020104020203"/>
              </a:rPr>
              <a:t> </a:t>
            </a:r>
            <a:r>
              <a:rPr lang="en-US" sz="2200" dirty="0">
                <a:solidFill>
                  <a:srgbClr val="FFFFFF"/>
                </a:solidFill>
                <a:latin typeface="Gill Sans MT" panose="020B0502020104020203"/>
              </a:rPr>
              <a:t>success rate of all sites</a:t>
            </a:r>
            <a:endParaRPr kumimoji="0" lang="en-US" sz="220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pic>
        <p:nvPicPr>
          <p:cNvPr id="8" name="Picture 7" descr="Chart, pie chart">
            <a:extLst>
              <a:ext uri="{FF2B5EF4-FFF2-40B4-BE49-F238E27FC236}">
                <a16:creationId xmlns:a16="http://schemas.microsoft.com/office/drawing/2014/main" id="{700F926F-47E4-B4CB-A5AC-23420A804D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458" y="3016023"/>
            <a:ext cx="4109756" cy="2789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5392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6C9F9EF0-93D5-4D4B-BAFE-477002814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2231136" y="131410"/>
            <a:ext cx="7729728" cy="1188720"/>
          </a:xfrm>
          <a:prstGeom prst="rect">
            <a:avLst/>
          </a:prstGeom>
          <a:solidFill>
            <a:srgbClr val="FFFFFF">
              <a:alpha val="10000"/>
            </a:srgbClr>
          </a:solidFill>
          <a:ln>
            <a:solidFill>
              <a:schemeClr val="tx1"/>
            </a:solidFill>
          </a:ln>
        </p:spPr>
        <p:txBody>
          <a:bodyPr vert="horz" lIns="182880" tIns="182880" rIns="182880" bIns="18288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all" spc="2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 panose="020B0502020104020203"/>
                <a:ea typeface="+mj-ea"/>
                <a:cs typeface="+mj-cs"/>
              </a:rPr>
              <a:t>Total success launches by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all" spc="2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 panose="020B0502020104020203"/>
                <a:ea typeface="+mj-ea"/>
                <a:cs typeface="+mj-cs"/>
              </a:rPr>
              <a:t> all sites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503014" y="2070024"/>
            <a:ext cx="4109756" cy="39156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BAFB5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85000"/>
                  <a:lumOff val="15000"/>
                </a:srgbClr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 vert="horz" lIns="18288" tIns="45720" rIns="18288" bIns="45720" rtlCol="0" anchor="ctr">
            <a:norm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5075537C-CA84-1446-933C-8E9D027F9201}" type="slidenum"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58DA215-9709-6619-E8FC-9B81ADDA2A2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212370" y="2380354"/>
            <a:ext cx="5865579" cy="277286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5C03BB6-1FD5-09CE-E8BE-B4686807F71A}"/>
              </a:ext>
            </a:extLst>
          </p:cNvPr>
          <p:cNvSpPr txBox="1"/>
          <p:nvPr/>
        </p:nvSpPr>
        <p:spPr>
          <a:xfrm>
            <a:off x="643314" y="1869969"/>
            <a:ext cx="48390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>
                <a:solidFill>
                  <a:srgbClr val="FFFFFF"/>
                </a:solidFill>
                <a:latin typeface="Gill Sans MT" panose="020B0502020104020203"/>
              </a:rPr>
              <a:t>Low weighted payload </a:t>
            </a:r>
            <a:r>
              <a:rPr lang="en-US" sz="2000" b="1" dirty="0">
                <a:solidFill>
                  <a:srgbClr val="FFFFFF"/>
                </a:solidFill>
                <a:latin typeface="Gill Sans MT" panose="020B0502020104020203"/>
              </a:rPr>
              <a:t>(0kg – 4000kg)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00F926F-47E4-B4CB-A5AC-23420A804D4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14051" y="2380356"/>
            <a:ext cx="5897543" cy="277286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FE9DF67-017D-0ECC-AADD-66F4E0247A38}"/>
              </a:ext>
            </a:extLst>
          </p:cNvPr>
          <p:cNvSpPr txBox="1"/>
          <p:nvPr/>
        </p:nvSpPr>
        <p:spPr>
          <a:xfrm>
            <a:off x="6663491" y="1869969"/>
            <a:ext cx="49633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>
                <a:solidFill>
                  <a:srgbClr val="FFFFFF"/>
                </a:solidFill>
                <a:latin typeface="Gill Sans MT" panose="020B0502020104020203"/>
              </a:rPr>
              <a:t>High weighted payload </a:t>
            </a:r>
            <a:r>
              <a:rPr lang="en-US" sz="2000" b="1" dirty="0">
                <a:solidFill>
                  <a:srgbClr val="FFFFFF"/>
                </a:solidFill>
                <a:latin typeface="Gill Sans MT" panose="020B0502020104020203"/>
              </a:rPr>
              <a:t>(4000kg – 10000kg)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4F9AC3-0253-881E-B59C-D6D7509D9ED2}"/>
              </a:ext>
            </a:extLst>
          </p:cNvPr>
          <p:cNvSpPr txBox="1"/>
          <p:nvPr/>
        </p:nvSpPr>
        <p:spPr>
          <a:xfrm>
            <a:off x="1409870" y="5355228"/>
            <a:ext cx="9605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20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Success rate for low weighted payloads is better than the heave weighted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2200" dirty="0">
              <a:solidFill>
                <a:srgbClr val="FFFFFF"/>
              </a:solidFill>
              <a:latin typeface="Gill Sans MT" panose="020B0502020104020203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20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Payload range between 2000kg and 4000kg has the highest success rate</a:t>
            </a:r>
          </a:p>
        </p:txBody>
      </p:sp>
    </p:spTree>
    <p:extLst>
      <p:ext uri="{BB962C8B-B14F-4D97-AF65-F5344CB8AC3E}">
        <p14:creationId xmlns:p14="http://schemas.microsoft.com/office/powerpoint/2010/main" val="31600703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DAFE6125-B234-D7E4-723B-0FCBAFF9C9BC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  <a:alphaModFix amt="57000"/>
          </a:blip>
          <a:srcRect/>
          <a:stretch/>
        </p:blipFill>
        <p:spPr>
          <a:xfrm>
            <a:off x="-336589" y="-289338"/>
            <a:ext cx="12528589" cy="8356569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1600200" y="2386744"/>
            <a:ext cx="8991600" cy="1645920"/>
          </a:xfrm>
          <a:prstGeom prst="rect">
            <a:avLst/>
          </a:prstGeom>
          <a:solidFill>
            <a:schemeClr val="bg2">
              <a:alpha val="87000"/>
            </a:schemeClr>
          </a:solidFill>
          <a:ln w="38100" cap="sq">
            <a:solidFill>
              <a:schemeClr val="tx1"/>
            </a:solidFill>
            <a:miter lim="800000"/>
          </a:ln>
        </p:spPr>
        <p:txBody>
          <a:bodyPr vert="horz" lIns="274320" tIns="182880" rIns="274320" bIns="182880" rtlCol="0" anchor="ctr" anchorCtr="1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800" b="1" i="0" u="none" strike="noStrike" kern="1200" cap="all" spc="2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 panose="020B0502020104020203"/>
                <a:ea typeface="+mj-ea"/>
                <a:cs typeface="+mj-cs"/>
              </a:rPr>
              <a:t>Predictive analysis 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sz="3800" b="1" cap="all" spc="200" dirty="0">
                <a:solidFill>
                  <a:srgbClr val="FFFFFF"/>
                </a:solidFill>
                <a:latin typeface="Gill Sans MT" panose="020B0502020104020203"/>
                <a:ea typeface="+mj-ea"/>
                <a:cs typeface="+mj-cs"/>
              </a:rPr>
              <a:t>(classification)</a:t>
            </a:r>
            <a:endParaRPr kumimoji="0" lang="en-US" sz="3800" b="1" i="0" u="none" strike="noStrike" kern="1200" cap="all" spc="2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j-ea"/>
              <a:cs typeface="+mj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 vert="horz" lIns="18288" tIns="45720" rIns="18288" bIns="45720" rtlCol="0" anchor="ctr">
            <a:norm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5075537C-CA84-1446-933C-8E9D027F9201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503013" y="2209800"/>
            <a:ext cx="11362416" cy="34890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BAFB5"/>
              </a:buClr>
              <a:buSzTx/>
              <a:buFont typeface="Arial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85000"/>
                  <a:lumOff val="15000"/>
                </a:srgbClr>
              </a:solidFill>
              <a:effectLst/>
              <a:uLnTx/>
              <a:uFillTx/>
              <a:latin typeface="Gadugi" panose="020B0502040204020203" pitchFamily="34" charset="0"/>
              <a:ea typeface="Gadugi" panose="020B0502040204020203" pitchFamily="34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769490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6C9F9EF0-93D5-4D4B-BAFE-477002814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2231136" y="131410"/>
            <a:ext cx="7729728" cy="1188720"/>
          </a:xfrm>
          <a:prstGeom prst="rect">
            <a:avLst/>
          </a:prstGeom>
          <a:solidFill>
            <a:srgbClr val="FFFFFF">
              <a:alpha val="10000"/>
            </a:srgbClr>
          </a:solidFill>
          <a:ln>
            <a:solidFill>
              <a:schemeClr val="tx1"/>
            </a:solidFill>
          </a:ln>
        </p:spPr>
        <p:txBody>
          <a:bodyPr vert="horz" lIns="182880" tIns="182880" rIns="182880" bIns="18288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all" spc="2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 panose="020B0502020104020203"/>
                <a:ea typeface="+mj-ea"/>
                <a:cs typeface="+mj-cs"/>
              </a:rPr>
              <a:t>Classification accuracy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503013" y="2070024"/>
            <a:ext cx="11185973" cy="39156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BAFB5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85000"/>
                  <a:lumOff val="15000"/>
                </a:srgbClr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 vert="horz" lIns="18288" tIns="45720" rIns="18288" bIns="45720" rtlCol="0" anchor="ctr">
            <a:norm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5075537C-CA84-1446-933C-8E9D027F9201}" type="slidenum"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58DA215-9709-6619-E8FC-9B81ADDA2A2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72201" y="3842657"/>
            <a:ext cx="4686371" cy="222960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5C03BB6-1FD5-09CE-E8BE-B4686807F71A}"/>
              </a:ext>
            </a:extLst>
          </p:cNvPr>
          <p:cNvSpPr txBox="1"/>
          <p:nvPr/>
        </p:nvSpPr>
        <p:spPr>
          <a:xfrm>
            <a:off x="471707" y="1729112"/>
            <a:ext cx="4916722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All the models have performed with the same accuracy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2200" dirty="0">
              <a:solidFill>
                <a:srgbClr val="FFFFFF"/>
              </a:solidFill>
              <a:latin typeface="Gill Sans MT" panose="020B0502020104020203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20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Decision tree model was selected for the classification</a:t>
            </a:r>
          </a:p>
        </p:txBody>
      </p:sp>
      <p:pic>
        <p:nvPicPr>
          <p:cNvPr id="6" name="Picture 5" descr="Chart, bar chart&#10;&#10;Description automatically generated">
            <a:extLst>
              <a:ext uri="{FF2B5EF4-FFF2-40B4-BE49-F238E27FC236}">
                <a16:creationId xmlns:a16="http://schemas.microsoft.com/office/drawing/2014/main" id="{13386B9C-4AA8-C2A5-7B0B-C13DBFF23A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451540"/>
            <a:ext cx="5158086" cy="4624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0018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6C9F9EF0-93D5-4D4B-BAFE-477002814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2231136" y="131410"/>
            <a:ext cx="7729728" cy="1188720"/>
          </a:xfrm>
          <a:prstGeom prst="rect">
            <a:avLst/>
          </a:prstGeom>
          <a:solidFill>
            <a:srgbClr val="FFFFFF">
              <a:alpha val="10000"/>
            </a:srgbClr>
          </a:solidFill>
          <a:ln>
            <a:solidFill>
              <a:schemeClr val="tx1"/>
            </a:solidFill>
          </a:ln>
        </p:spPr>
        <p:txBody>
          <a:bodyPr vert="horz" lIns="182880" tIns="182880" rIns="182880" bIns="18288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all" spc="2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 panose="020B0502020104020203"/>
                <a:ea typeface="+mj-ea"/>
                <a:cs typeface="+mj-cs"/>
              </a:rPr>
              <a:t>Confusion matrix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503013" y="2070024"/>
            <a:ext cx="11185973" cy="39156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BAFB5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85000"/>
                  <a:lumOff val="15000"/>
                </a:srgbClr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 vert="horz" lIns="18288" tIns="45720" rIns="18288" bIns="45720" rtlCol="0" anchor="ctr">
            <a:norm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5075537C-CA84-1446-933C-8E9D027F9201}" type="slidenum"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C03BB6-1FD5-09CE-E8BE-B4686807F71A}"/>
              </a:ext>
            </a:extLst>
          </p:cNvPr>
          <p:cNvSpPr txBox="1"/>
          <p:nvPr/>
        </p:nvSpPr>
        <p:spPr>
          <a:xfrm>
            <a:off x="471707" y="1729112"/>
            <a:ext cx="491672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All the models have the same confusion matrix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The model failed to predict 3 labels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386B9C-4AA8-C2A5-7B0B-C13DBFF23AA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827987" y="1451540"/>
            <a:ext cx="5698196" cy="4620719"/>
          </a:xfrm>
          <a:prstGeom prst="rect">
            <a:avLst/>
          </a:prstGeom>
        </p:spPr>
      </p:pic>
      <p:pic>
        <p:nvPicPr>
          <p:cNvPr id="9" name="Picture 8" descr="Chart, treemap chart">
            <a:extLst>
              <a:ext uri="{FF2B5EF4-FFF2-40B4-BE49-F238E27FC236}">
                <a16:creationId xmlns:a16="http://schemas.microsoft.com/office/drawing/2014/main" id="{1F4D7DB4-C707-7623-09A8-5E0D5FBA6F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7890" y="3688045"/>
            <a:ext cx="3912207" cy="2996126"/>
          </a:xfrm>
          <a:prstGeom prst="rect">
            <a:avLst/>
          </a:prstGeom>
        </p:spPr>
      </p:pic>
      <p:sp>
        <p:nvSpPr>
          <p:cNvPr id="18" name="Arrow: U-Turn 17">
            <a:extLst>
              <a:ext uri="{FF2B5EF4-FFF2-40B4-BE49-F238E27FC236}">
                <a16:creationId xmlns:a16="http://schemas.microsoft.com/office/drawing/2014/main" id="{C81D7F1A-AB3B-5127-4473-406A9C48990F}"/>
              </a:ext>
            </a:extLst>
          </p:cNvPr>
          <p:cNvSpPr/>
          <p:nvPr/>
        </p:nvSpPr>
        <p:spPr>
          <a:xfrm>
            <a:off x="4812279" y="1938614"/>
            <a:ext cx="4957946" cy="884807"/>
          </a:xfrm>
          <a:prstGeom prst="uturnArrow">
            <a:avLst>
              <a:gd name="adj1" fmla="val 5862"/>
              <a:gd name="adj2" fmla="val 11551"/>
              <a:gd name="adj3" fmla="val 16724"/>
              <a:gd name="adj4" fmla="val 43750"/>
              <a:gd name="adj5" fmla="val 6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49883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6C9F9EF0-93D5-4D4B-BAFE-477002814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2275471" y="214537"/>
            <a:ext cx="7729728" cy="1188720"/>
          </a:xfrm>
          <a:prstGeom prst="rect">
            <a:avLst/>
          </a:prstGeom>
          <a:solidFill>
            <a:srgbClr val="FFFFFF">
              <a:alpha val="10000"/>
            </a:srgbClr>
          </a:solidFill>
          <a:ln>
            <a:solidFill>
              <a:schemeClr val="tx1"/>
            </a:solidFill>
          </a:ln>
        </p:spPr>
        <p:txBody>
          <a:bodyPr vert="horz" lIns="182880" tIns="182880" rIns="182880" bIns="18288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all" spc="2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 panose="020B0502020104020203"/>
                <a:ea typeface="+mj-ea"/>
                <a:cs typeface="+mj-cs"/>
              </a:rPr>
              <a:t>Conclusions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503013" y="2070024"/>
            <a:ext cx="11185973" cy="39156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BAFB5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85000"/>
                  <a:lumOff val="15000"/>
                </a:srgbClr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 vert="horz" lIns="18288" tIns="45720" rIns="18288" bIns="45720" rtlCol="0" anchor="ctr">
            <a:norm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5075537C-CA84-1446-933C-8E9D027F9201}" type="slidenum"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6DC0D77B-A767-168E-8BB4-AEDDE8107DA2}"/>
              </a:ext>
            </a:extLst>
          </p:cNvPr>
          <p:cNvSpPr txBox="1">
            <a:spLocks/>
          </p:cNvSpPr>
          <p:nvPr/>
        </p:nvSpPr>
        <p:spPr>
          <a:xfrm>
            <a:off x="299258" y="1538793"/>
            <a:ext cx="11671069" cy="4640333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BAFB5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srgbClr val="FFFFFF">
                    <a:lumMod val="85000"/>
                    <a:lumOff val="15000"/>
                  </a:srgbClr>
                </a:solidFill>
                <a:latin typeface="Gill Sans MT" panose="020B0502020104020203"/>
              </a:rPr>
              <a:t>For successful rocket launches of </a:t>
            </a:r>
            <a:r>
              <a:rPr lang="en-US" dirty="0" err="1">
                <a:solidFill>
                  <a:srgbClr val="FFFFFF">
                    <a:lumMod val="85000"/>
                    <a:lumOff val="15000"/>
                  </a:srgbClr>
                </a:solidFill>
                <a:latin typeface="Gill Sans MT" panose="020B0502020104020203"/>
              </a:rPr>
              <a:t>SpaceY</a:t>
            </a:r>
            <a:r>
              <a:rPr lang="en-US" dirty="0">
                <a:solidFill>
                  <a:srgbClr val="FFFFFF">
                    <a:lumMod val="85000"/>
                    <a:lumOff val="15000"/>
                  </a:srgbClr>
                </a:solidFill>
                <a:latin typeface="Gill Sans MT" panose="020B0502020104020203"/>
              </a:rPr>
              <a:t>, we compared and analyzed the data of the competitor SpaceX.  The following crucial points were found:</a:t>
            </a:r>
          </a:p>
          <a:p>
            <a:pPr lvl="1">
              <a:lnSpc>
                <a:spcPct val="100000"/>
              </a:lnSpc>
              <a:spcBef>
                <a:spcPts val="1000"/>
              </a:spcBef>
              <a:buClr>
                <a:srgbClr val="9BAFB5"/>
              </a:buClr>
              <a:buFont typeface="Arial" panose="020B0604020202020204" pitchFamily="34" charset="0"/>
              <a:buChar char="•"/>
              <a:defRPr/>
            </a:pPr>
            <a:r>
              <a:rPr lang="en-US" sz="2600" dirty="0">
                <a:solidFill>
                  <a:srgbClr val="FFFFFF">
                    <a:lumMod val="85000"/>
                    <a:lumOff val="15000"/>
                  </a:srgbClr>
                </a:solidFill>
                <a:latin typeface="Gill Sans MT" panose="020B0502020104020203"/>
              </a:rPr>
              <a:t>All launch sites are close to the coasts, highways and railways.  And away from cities</a:t>
            </a:r>
          </a:p>
          <a:p>
            <a:pPr lvl="1">
              <a:lnSpc>
                <a:spcPct val="100000"/>
              </a:lnSpc>
              <a:spcBef>
                <a:spcPts val="1000"/>
              </a:spcBef>
              <a:buClr>
                <a:srgbClr val="9BAFB5"/>
              </a:buClr>
              <a:buFont typeface="Arial" panose="020B0604020202020204" pitchFamily="34" charset="0"/>
              <a:buChar char="•"/>
              <a:defRPr/>
            </a:pPr>
            <a:r>
              <a:rPr lang="en-US" sz="2600" dirty="0">
                <a:solidFill>
                  <a:srgbClr val="FFFFFF">
                    <a:lumMod val="85000"/>
                    <a:lumOff val="15000"/>
                  </a:srgbClr>
                </a:solidFill>
                <a:latin typeface="Gill Sans MT" panose="020B0502020104020203"/>
              </a:rPr>
              <a:t>The landing success increased with flight number</a:t>
            </a:r>
          </a:p>
          <a:p>
            <a:pPr lvl="1">
              <a:lnSpc>
                <a:spcPct val="100000"/>
              </a:lnSpc>
              <a:spcBef>
                <a:spcPts val="1000"/>
              </a:spcBef>
              <a:buClr>
                <a:srgbClr val="9BAFB5"/>
              </a:buClr>
              <a:buFont typeface="Arial" panose="020B0604020202020204" pitchFamily="34" charset="0"/>
              <a:buChar char="•"/>
              <a:defRPr/>
            </a:pPr>
            <a:r>
              <a:rPr lang="en-US" sz="2600" dirty="0">
                <a:solidFill>
                  <a:srgbClr val="FFFFFF">
                    <a:lumMod val="85000"/>
                    <a:lumOff val="15000"/>
                  </a:srgbClr>
                </a:solidFill>
                <a:latin typeface="Gill Sans MT" panose="020B0502020104020203"/>
              </a:rPr>
              <a:t>Year 2015 onwards, the success rate of rocket launches improved significantly</a:t>
            </a:r>
          </a:p>
          <a:p>
            <a:pPr lvl="1">
              <a:lnSpc>
                <a:spcPct val="100000"/>
              </a:lnSpc>
              <a:spcBef>
                <a:spcPts val="1000"/>
              </a:spcBef>
              <a:buClr>
                <a:srgbClr val="9BAFB5"/>
              </a:buClr>
              <a:buFont typeface="Arial" panose="020B0604020202020204" pitchFamily="34" charset="0"/>
              <a:buChar char="•"/>
              <a:defRPr/>
            </a:pPr>
            <a:r>
              <a:rPr lang="en-US" sz="2600" dirty="0">
                <a:solidFill>
                  <a:srgbClr val="FFFFFF">
                    <a:lumMod val="85000"/>
                    <a:lumOff val="15000"/>
                  </a:srgbClr>
                </a:solidFill>
                <a:latin typeface="Gill Sans MT" panose="020B0502020104020203"/>
              </a:rPr>
              <a:t>Site </a:t>
            </a:r>
            <a:r>
              <a:rPr lang="en-US" sz="2600" b="1" dirty="0">
                <a:solidFill>
                  <a:srgbClr val="FFFFFF">
                    <a:lumMod val="85000"/>
                    <a:lumOff val="15000"/>
                  </a:srgbClr>
                </a:solidFill>
                <a:latin typeface="Gill Sans MT" panose="020B0502020104020203"/>
              </a:rPr>
              <a:t>KSC LC-39A </a:t>
            </a:r>
            <a:r>
              <a:rPr lang="en-US" sz="2600" dirty="0">
                <a:solidFill>
                  <a:srgbClr val="FFFFFF">
                    <a:lumMod val="85000"/>
                    <a:lumOff val="15000"/>
                  </a:srgbClr>
                </a:solidFill>
                <a:latin typeface="Gill Sans MT" panose="020B0502020104020203"/>
              </a:rPr>
              <a:t>has the highest launch success rate</a:t>
            </a:r>
          </a:p>
          <a:p>
            <a:pPr lvl="1">
              <a:lnSpc>
                <a:spcPct val="100000"/>
              </a:lnSpc>
              <a:spcBef>
                <a:spcPts val="1000"/>
              </a:spcBef>
              <a:buClr>
                <a:srgbClr val="9BAFB5"/>
              </a:buClr>
              <a:buFont typeface="Arial" panose="020B0604020202020204" pitchFamily="34" charset="0"/>
              <a:buChar char="•"/>
              <a:defRPr/>
            </a:pPr>
            <a:r>
              <a:rPr lang="en-US" sz="2600" dirty="0">
                <a:solidFill>
                  <a:srgbClr val="FFFFFF">
                    <a:lumMod val="85000"/>
                    <a:lumOff val="15000"/>
                  </a:srgbClr>
                </a:solidFill>
                <a:latin typeface="Gill Sans MT" panose="020B0502020104020203"/>
              </a:rPr>
              <a:t>Orbits </a:t>
            </a:r>
            <a:r>
              <a:rPr lang="en-US" sz="2600" b="1" dirty="0">
                <a:solidFill>
                  <a:srgbClr val="FFFFFF">
                    <a:lumMod val="85000"/>
                    <a:lumOff val="15000"/>
                  </a:srgbClr>
                </a:solidFill>
                <a:latin typeface="Gill Sans MT" panose="020B0502020104020203"/>
              </a:rPr>
              <a:t>ES-L</a:t>
            </a:r>
            <a:r>
              <a:rPr lang="en-US" sz="2600" b="1" dirty="0">
                <a:solidFill>
                  <a:srgbClr val="FFFFFF">
                    <a:lumMod val="85000"/>
                    <a:lumOff val="1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2600" b="1" dirty="0">
                <a:solidFill>
                  <a:srgbClr val="FFFFFF">
                    <a:lumMod val="85000"/>
                    <a:lumOff val="15000"/>
                  </a:srgbClr>
                </a:solidFill>
                <a:latin typeface="+mn-lt"/>
                <a:cs typeface="Arial" panose="020B0604020202020204" pitchFamily="34" charset="0"/>
              </a:rPr>
              <a:t>, GEO, HEO, SSO, VLEO </a:t>
            </a:r>
            <a:r>
              <a:rPr lang="en-US" sz="2600" dirty="0">
                <a:solidFill>
                  <a:srgbClr val="FFFFFF">
                    <a:lumMod val="85000"/>
                    <a:lumOff val="15000"/>
                  </a:srgbClr>
                </a:solidFill>
                <a:latin typeface="+mn-lt"/>
                <a:cs typeface="Arial" panose="020B0604020202020204" pitchFamily="34" charset="0"/>
              </a:rPr>
              <a:t>has the highest success rate</a:t>
            </a:r>
          </a:p>
          <a:p>
            <a:pPr lvl="1">
              <a:lnSpc>
                <a:spcPct val="100000"/>
              </a:lnSpc>
              <a:spcBef>
                <a:spcPts val="1000"/>
              </a:spcBef>
              <a:buClr>
                <a:srgbClr val="9BAFB5"/>
              </a:buClr>
              <a:buFont typeface="Arial" panose="020B0604020202020204" pitchFamily="34" charset="0"/>
              <a:buChar char="•"/>
              <a:defRPr/>
            </a:pPr>
            <a:r>
              <a:rPr lang="en-US" sz="2600" dirty="0">
                <a:solidFill>
                  <a:srgbClr val="FFFFFF">
                    <a:lumMod val="85000"/>
                    <a:lumOff val="15000"/>
                  </a:srgbClr>
                </a:solidFill>
                <a:latin typeface="+mn-lt"/>
                <a:cs typeface="Arial" panose="020B0604020202020204" pitchFamily="34" charset="0"/>
              </a:rPr>
              <a:t>Low weighted payloads (less than 4000kg) performed better than the heavier payloads </a:t>
            </a:r>
          </a:p>
          <a:p>
            <a:pPr lvl="1">
              <a:lnSpc>
                <a:spcPct val="100000"/>
              </a:lnSpc>
              <a:spcBef>
                <a:spcPts val="1000"/>
              </a:spcBef>
              <a:buClr>
                <a:srgbClr val="9BAFB5"/>
              </a:buClr>
              <a:buFont typeface="Arial" panose="020B0604020202020204" pitchFamily="34" charset="0"/>
              <a:buChar char="•"/>
              <a:defRPr/>
            </a:pPr>
            <a:endParaRPr lang="en-US" sz="2600" dirty="0">
              <a:solidFill>
                <a:srgbClr val="FFFFFF">
                  <a:lumMod val="85000"/>
                  <a:lumOff val="15000"/>
                </a:srgbClr>
              </a:solidFill>
              <a:latin typeface="Gill Sans MT" panose="020B0502020104020203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BAFB5"/>
              </a:buClr>
              <a:buSzTx/>
              <a:buNone/>
              <a:tabLst/>
              <a:defRPr/>
            </a:pPr>
            <a:r>
              <a:rPr lang="en-US" dirty="0">
                <a:solidFill>
                  <a:srgbClr val="FFFFFF">
                    <a:lumMod val="85000"/>
                    <a:lumOff val="15000"/>
                  </a:srgbClr>
                </a:solidFill>
                <a:latin typeface="Gill Sans MT" panose="020B0502020104020203"/>
              </a:rPr>
              <a:t>The data was used to train a Machine Learning model to predict landing outcome with 83.3% accuracy. This helps saving </a:t>
            </a:r>
            <a:r>
              <a:rPr lang="en-US" dirty="0" err="1">
                <a:solidFill>
                  <a:srgbClr val="FFFFFF">
                    <a:lumMod val="85000"/>
                    <a:lumOff val="15000"/>
                  </a:srgbClr>
                </a:solidFill>
                <a:latin typeface="Gill Sans MT" panose="020B0502020104020203"/>
              </a:rPr>
              <a:t>SpaceY</a:t>
            </a:r>
            <a:r>
              <a:rPr lang="en-US" dirty="0">
                <a:solidFill>
                  <a:srgbClr val="FFFFFF">
                    <a:lumMod val="85000"/>
                    <a:lumOff val="15000"/>
                  </a:srgbClr>
                </a:solidFill>
                <a:latin typeface="Gill Sans MT" panose="020B0502020104020203"/>
              </a:rPr>
              <a:t> money by reusing the first stage of the rockets.</a:t>
            </a:r>
          </a:p>
        </p:txBody>
      </p:sp>
    </p:spTree>
    <p:extLst>
      <p:ext uri="{BB962C8B-B14F-4D97-AF65-F5344CB8AC3E}">
        <p14:creationId xmlns:p14="http://schemas.microsoft.com/office/powerpoint/2010/main" val="24630332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8D5F675-3FFA-64DC-652D-5A0D050ED340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570772" y="1111896"/>
            <a:ext cx="6301790" cy="77722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75A7881-EF1D-A228-8779-381A280D558E}"/>
              </a:ext>
            </a:extLst>
          </p:cNvPr>
          <p:cNvSpPr txBox="1"/>
          <p:nvPr/>
        </p:nvSpPr>
        <p:spPr>
          <a:xfrm>
            <a:off x="1019235" y="4129361"/>
            <a:ext cx="64881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rgbClr val="D79B44"/>
                </a:solidFill>
                <a:latin typeface="Haettenschweiler" panose="020B0706040902060204" pitchFamily="34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248063608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 descr="A calculus formula">
            <a:extLst>
              <a:ext uri="{FF2B5EF4-FFF2-40B4-BE49-F238E27FC236}">
                <a16:creationId xmlns:a16="http://schemas.microsoft.com/office/drawing/2014/main" id="{DAFE6125-B234-D7E4-723B-0FCBAFF9C9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000"/>
                    </a14:imgEffect>
                    <a14:imgEffect>
                      <a14:brightnessContrast bright="32000" contrast="-16000"/>
                    </a14:imgEffect>
                  </a14:imgLayer>
                </a14:imgProps>
              </a:ext>
            </a:extLst>
          </a:blip>
          <a:srcRect t="2084" b="1364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1600200" y="2386744"/>
            <a:ext cx="8991600" cy="1645920"/>
          </a:xfrm>
          <a:prstGeom prst="rect">
            <a:avLst/>
          </a:prstGeom>
          <a:solidFill>
            <a:schemeClr val="bg2">
              <a:alpha val="64000"/>
            </a:schemeClr>
          </a:solidFill>
          <a:ln w="38100" cap="sq">
            <a:solidFill>
              <a:schemeClr val="tx1"/>
            </a:solidFill>
            <a:miter lim="800000"/>
          </a:ln>
        </p:spPr>
        <p:txBody>
          <a:bodyPr vert="horz" lIns="274320" tIns="182880" rIns="274320" bIns="182880" rtlCol="0" anchor="ctr" anchorCtr="1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marL="0" marR="0" lvl="0" indent="0" algn="ctr" fontAlgn="auto">
              <a:spcAft>
                <a:spcPts val="600"/>
              </a:spcAft>
              <a:buClrTx/>
              <a:buSzTx/>
              <a:tabLst/>
              <a:defRPr/>
            </a:pPr>
            <a:r>
              <a:rPr kumimoji="0" lang="en-US" sz="3800" b="1" i="0" u="none" strike="noStrike" cap="all" spc="20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Methodology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 vert="horz" lIns="18288" tIns="45720" rIns="18288" bIns="45720" rtlCol="0" anchor="ctr">
            <a:normAutofit/>
          </a:bodyPr>
          <a:lstStyle/>
          <a:p>
            <a:pPr marR="0" lvl="0" indent="0" defTabSz="457200" fontAlgn="auto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5075537C-CA84-1446-933C-8E9D027F9201}" type="slidenum">
              <a:rPr kumimoji="0" lang="en-US" b="0" i="0" u="none" strike="noStrike" cap="none" normalizeH="0" noProof="0" smtClean="0">
                <a:ln>
                  <a:noFill/>
                </a:ln>
                <a:effectLst/>
                <a:uLnTx/>
                <a:uFillTx/>
              </a:rPr>
              <a:pPr marR="0" lvl="0" indent="0" defTabSz="457200" fontAlgn="auto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b="0" i="0" u="none" strike="noStrike" cap="none" normalizeH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503013" y="2209800"/>
            <a:ext cx="11362416" cy="34890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BAFB5"/>
              </a:buClr>
              <a:buSz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85000"/>
                  <a:lumOff val="15000"/>
                </a:srgbClr>
              </a:solidFill>
              <a:effectLst/>
              <a:uLnTx/>
              <a:uFillTx/>
              <a:latin typeface="Gadugi" panose="020B0502040204020203" pitchFamily="34" charset="0"/>
              <a:ea typeface="Gadugi" panose="020B0502040204020203" pitchFamily="34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39057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6C9F9EF0-93D5-4D4B-BAFE-477002814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2231136" y="131410"/>
            <a:ext cx="7729728" cy="1188720"/>
          </a:xfrm>
          <a:prstGeom prst="rect">
            <a:avLst/>
          </a:prstGeom>
          <a:solidFill>
            <a:srgbClr val="FFFFFF">
              <a:alpha val="10000"/>
            </a:srgbClr>
          </a:solidFill>
          <a:ln>
            <a:solidFill>
              <a:schemeClr val="tx1"/>
            </a:solidFill>
          </a:ln>
        </p:spPr>
        <p:txBody>
          <a:bodyPr vert="horz" lIns="182880" tIns="182880" rIns="182880" bIns="18288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all" spc="2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 panose="020B0502020104020203"/>
                <a:ea typeface="+mj-ea"/>
                <a:cs typeface="+mj-cs"/>
              </a:rPr>
              <a:t>Methodology 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503013" y="2070024"/>
            <a:ext cx="11185973" cy="391565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BAFB5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  <a:lumOff val="15000"/>
                  </a:srgbClr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Data Collection</a:t>
            </a:r>
          </a:p>
          <a:p>
            <a:pPr lvl="1">
              <a:lnSpc>
                <a:spcPct val="100000"/>
              </a:lnSpc>
              <a:spcBef>
                <a:spcPts val="1000"/>
              </a:spcBef>
              <a:buClr>
                <a:srgbClr val="9BAFB5"/>
              </a:buClr>
              <a:buFont typeface="Arial" panose="020B0604020202020204" pitchFamily="34" charset="0"/>
              <a:buChar char="•"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  <a:lumOff val="15000"/>
                  </a:srgbClr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Using Rest API and web scraping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BAFB5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srgbClr val="FFFFFF">
                    <a:lumMod val="85000"/>
                    <a:lumOff val="15000"/>
                  </a:srgbClr>
                </a:solidFill>
                <a:latin typeface="Gill Sans MT" panose="020B0502020104020203"/>
              </a:rPr>
              <a:t>Data wrangling</a:t>
            </a:r>
          </a:p>
          <a:p>
            <a:pPr lvl="1">
              <a:lnSpc>
                <a:spcPct val="100000"/>
              </a:lnSpc>
              <a:spcBef>
                <a:spcPts val="1000"/>
              </a:spcBef>
              <a:buClr>
                <a:srgbClr val="9BAFB5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>
                    <a:lumMod val="85000"/>
                    <a:lumOff val="15000"/>
                  </a:srgbClr>
                </a:solidFill>
                <a:latin typeface="Gill Sans MT" panose="020B0502020104020203"/>
              </a:rPr>
              <a:t>Data cleaning of nulls values and irrelevant columns</a:t>
            </a:r>
          </a:p>
          <a:p>
            <a:pPr lvl="1">
              <a:lnSpc>
                <a:spcPct val="100000"/>
              </a:lnSpc>
              <a:spcBef>
                <a:spcPts val="1000"/>
              </a:spcBef>
              <a:buClr>
                <a:srgbClr val="9BAFB5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>
                    <a:lumMod val="85000"/>
                    <a:lumOff val="15000"/>
                  </a:srgbClr>
                </a:solidFill>
                <a:latin typeface="Gill Sans MT" panose="020B0502020104020203"/>
              </a:rPr>
              <a:t>One hot encoding data fields for Machine Learning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BAFB5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  <a:lumOff val="15000"/>
                  </a:srgbClr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Exploratory data analysis using visualization and SQL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BAFB5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srgbClr val="FFFFFF">
                    <a:lumMod val="85000"/>
                    <a:lumOff val="15000"/>
                  </a:srgbClr>
                </a:solidFill>
                <a:latin typeface="Gill Sans MT" panose="020B0502020104020203"/>
              </a:rPr>
              <a:t>Interactive visual analytics using Folium and Plotly Dash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BAFB5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srgbClr val="FFFFFF">
                    <a:lumMod val="85000"/>
                    <a:lumOff val="15000"/>
                  </a:srgbClr>
                </a:solidFill>
                <a:latin typeface="Gill Sans MT" panose="020B0502020104020203"/>
              </a:rPr>
              <a:t>Predictive analysis using classification models 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85000"/>
                  <a:lumOff val="15000"/>
                </a:srgbClr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 vert="horz" lIns="18288" tIns="45720" rIns="18288" bIns="45720" rtlCol="0" anchor="ctr">
            <a:norm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5075537C-CA84-1446-933C-8E9D027F9201}" type="slidenum"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57145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6C9F9EF0-93D5-4D4B-BAFE-477002814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2231135" y="143058"/>
            <a:ext cx="7729728" cy="1188720"/>
          </a:xfrm>
          <a:prstGeom prst="rect">
            <a:avLst/>
          </a:prstGeom>
          <a:solidFill>
            <a:srgbClr val="FFFFFF">
              <a:alpha val="10000"/>
            </a:srgbClr>
          </a:solidFill>
          <a:ln>
            <a:solidFill>
              <a:schemeClr val="tx1"/>
            </a:solidFill>
          </a:ln>
        </p:spPr>
        <p:txBody>
          <a:bodyPr vert="horz" lIns="182880" tIns="182880" rIns="182880" bIns="18288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sz="2800" b="1" cap="all" spc="200" dirty="0">
                <a:solidFill>
                  <a:srgbClr val="FFFFFF"/>
                </a:solidFill>
                <a:latin typeface="Gill Sans MT" panose="020B0502020104020203"/>
                <a:ea typeface="+mj-ea"/>
                <a:cs typeface="+mj-cs"/>
              </a:rPr>
              <a:t>Data collection</a:t>
            </a:r>
            <a:endParaRPr kumimoji="0" lang="en-US" sz="2800" b="1" i="0" u="none" strike="noStrike" kern="1200" cap="all" spc="2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j-ea"/>
              <a:cs typeface="+mj-cs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503013" y="2094481"/>
            <a:ext cx="11185973" cy="41234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BAFB5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  <a:lumOff val="15000"/>
                  </a:srgbClr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SpaceX launch data was obtained through the SpaceX REST API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BAFB5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  <a:lumOff val="15000"/>
                  </a:srgbClr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The API URL -  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BAFB5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srgbClr val="FFFFFF">
                    <a:lumMod val="85000"/>
                    <a:lumOff val="15000"/>
                  </a:srgbClr>
                </a:solidFill>
                <a:latin typeface="Gill Sans MT" panose="020B0502020104020203"/>
              </a:rPr>
              <a:t>The URL gives us data about the launches including:</a:t>
            </a:r>
          </a:p>
          <a:p>
            <a:pPr lvl="1">
              <a:lnSpc>
                <a:spcPct val="100000"/>
              </a:lnSpc>
              <a:spcBef>
                <a:spcPts val="1000"/>
              </a:spcBef>
              <a:buClr>
                <a:srgbClr val="9BAFB5"/>
              </a:buClr>
              <a:buFont typeface="Arial" panose="020B0604020202020204" pitchFamily="34" charset="0"/>
              <a:buChar char="•"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  <a:lumOff val="15000"/>
                  </a:srgbClr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The rocket used</a:t>
            </a:r>
            <a:r>
              <a:rPr lang="en-US" dirty="0">
                <a:solidFill>
                  <a:srgbClr val="FFFFFF">
                    <a:lumMod val="85000"/>
                    <a:lumOff val="15000"/>
                  </a:srgbClr>
                </a:solidFill>
                <a:latin typeface="Gill Sans MT" panose="020B0502020104020203"/>
              </a:rPr>
              <a:t>, payload, launch specifications, landing specifications and outcomes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BAFB5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srgbClr val="FFFFFF">
                    <a:lumMod val="85000"/>
                    <a:lumOff val="15000"/>
                  </a:srgbClr>
                </a:solidFill>
                <a:latin typeface="Gill Sans MT" panose="020B0502020104020203"/>
              </a:rPr>
              <a:t>Another popular method of collecting data is web scraping:</a:t>
            </a:r>
          </a:p>
          <a:p>
            <a:pPr lvl="1">
              <a:lnSpc>
                <a:spcPct val="100000"/>
              </a:lnSpc>
              <a:spcBef>
                <a:spcPts val="1000"/>
              </a:spcBef>
              <a:buClr>
                <a:srgbClr val="9BAFB5"/>
              </a:buClr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rgbClr val="FFFFFF">
                    <a:lumMod val="85000"/>
                    <a:lumOff val="15000"/>
                  </a:srgbClr>
                </a:solidFill>
                <a:latin typeface="Gill Sans MT" panose="020B0502020104020203"/>
              </a:rPr>
              <a:t>Wiki page Included some HTML tables containing info about Flacon 9 launch records</a:t>
            </a:r>
          </a:p>
          <a:p>
            <a:pPr lvl="1">
              <a:lnSpc>
                <a:spcPct val="100000"/>
              </a:lnSpc>
              <a:spcBef>
                <a:spcPts val="1000"/>
              </a:spcBef>
              <a:buClr>
                <a:srgbClr val="9BAFB5"/>
              </a:buClr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rgbClr val="FFFFFF">
                    <a:lumMod val="85000"/>
                    <a:lumOff val="15000"/>
                  </a:srgbClr>
                </a:solidFill>
                <a:latin typeface="Gill Sans MT" panose="020B0502020104020203"/>
              </a:rPr>
              <a:t>Python BeautifulSoup Package was used to acquire the tables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 vert="horz" lIns="18288" tIns="45720" rIns="18288" bIns="45720" rtlCol="0" anchor="ctr">
            <a:norm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5075537C-CA84-1446-933C-8E9D027F9201}" type="slidenum"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B0E425-B2C6-A101-2B22-B00222703E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5688" y="2649436"/>
            <a:ext cx="5669655" cy="536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5580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6C9F9EF0-93D5-4D4B-BAFE-477002814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2231135" y="134496"/>
            <a:ext cx="7729728" cy="1188720"/>
          </a:xfrm>
          <a:prstGeom prst="rect">
            <a:avLst/>
          </a:prstGeom>
          <a:solidFill>
            <a:srgbClr val="FFFFFF">
              <a:alpha val="10000"/>
            </a:srgbClr>
          </a:solidFill>
          <a:ln>
            <a:solidFill>
              <a:schemeClr val="tx1"/>
            </a:solidFill>
          </a:ln>
        </p:spPr>
        <p:txBody>
          <a:bodyPr vert="horz" lIns="182880" tIns="182880" rIns="182880" bIns="18288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all" spc="2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 panose="020B0502020104020203"/>
                <a:ea typeface="+mj-ea"/>
                <a:cs typeface="+mj-cs"/>
              </a:rPr>
              <a:t>Data collection – </a:t>
            </a:r>
            <a:r>
              <a:rPr kumimoji="0" lang="en-US" sz="2800" b="1" i="0" u="none" strike="noStrike" kern="1200" cap="all" spc="20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 panose="020B0502020104020203"/>
                <a:ea typeface="+mj-ea"/>
                <a:cs typeface="+mj-cs"/>
              </a:rPr>
              <a:t>Spacex</a:t>
            </a:r>
            <a:r>
              <a:rPr kumimoji="0" lang="en-US" sz="2800" b="1" i="0" u="none" strike="noStrike" kern="1200" cap="all" spc="2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 panose="020B0502020104020203"/>
                <a:ea typeface="+mj-ea"/>
                <a:cs typeface="+mj-cs"/>
              </a:rPr>
              <a:t> API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503013" y="2094481"/>
            <a:ext cx="11185973" cy="41234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BAFB5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85000"/>
                  <a:lumOff val="15000"/>
                </a:srgbClr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 vert="horz" lIns="18288" tIns="45720" rIns="18288" bIns="45720" rtlCol="0" anchor="ctr">
            <a:norm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5075537C-CA84-1446-933C-8E9D027F9201}" type="slidenum"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EA36D05E-1B75-F162-E07E-CCDCB5FC5CD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48637223"/>
              </p:ext>
            </p:extLst>
          </p:nvPr>
        </p:nvGraphicFramePr>
        <p:xfrm>
          <a:off x="439436" y="3905688"/>
          <a:ext cx="11131879" cy="7008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36D5C1A-AEA3-487A-E61E-28BF010B5129}"/>
              </a:ext>
            </a:extLst>
          </p:cNvPr>
          <p:cNvCxnSpPr>
            <a:cxnSpLocks/>
          </p:cNvCxnSpPr>
          <p:nvPr/>
        </p:nvCxnSpPr>
        <p:spPr>
          <a:xfrm flipV="1">
            <a:off x="1546440" y="2997798"/>
            <a:ext cx="0" cy="88635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D77C342-9DE9-96E9-5161-2B98993289C8}"/>
              </a:ext>
            </a:extLst>
          </p:cNvPr>
          <p:cNvCxnSpPr>
            <a:cxnSpLocks/>
          </p:cNvCxnSpPr>
          <p:nvPr/>
        </p:nvCxnSpPr>
        <p:spPr>
          <a:xfrm flipV="1">
            <a:off x="5846491" y="3453129"/>
            <a:ext cx="0" cy="44317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16498A1-AE83-0339-23DD-C36E522B904E}"/>
              </a:ext>
            </a:extLst>
          </p:cNvPr>
          <p:cNvCxnSpPr>
            <a:cxnSpLocks/>
          </p:cNvCxnSpPr>
          <p:nvPr/>
        </p:nvCxnSpPr>
        <p:spPr>
          <a:xfrm flipV="1">
            <a:off x="10450153" y="3358342"/>
            <a:ext cx="0" cy="53796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36C1A1B-B0C9-AB40-2B2B-4E0BE8994814}"/>
              </a:ext>
            </a:extLst>
          </p:cNvPr>
          <p:cNvCxnSpPr>
            <a:cxnSpLocks/>
          </p:cNvCxnSpPr>
          <p:nvPr/>
        </p:nvCxnSpPr>
        <p:spPr>
          <a:xfrm>
            <a:off x="3735203" y="4615923"/>
            <a:ext cx="0" cy="50261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D971096-CE15-03BE-8471-B94116846817}"/>
              </a:ext>
            </a:extLst>
          </p:cNvPr>
          <p:cNvCxnSpPr>
            <a:cxnSpLocks/>
          </p:cNvCxnSpPr>
          <p:nvPr/>
        </p:nvCxnSpPr>
        <p:spPr>
          <a:xfrm>
            <a:off x="8179112" y="4615923"/>
            <a:ext cx="0" cy="50261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CDA7B64C-0F81-9E6E-F59E-A3736C70856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917" y="2083651"/>
            <a:ext cx="3991004" cy="90488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47349E6C-0F84-A715-9AFA-AE13C88475F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4459" y="5220743"/>
            <a:ext cx="5053049" cy="361953"/>
          </a:xfrm>
          <a:prstGeom prst="rect">
            <a:avLst/>
          </a:prstGeom>
        </p:spPr>
      </p:pic>
      <p:pic>
        <p:nvPicPr>
          <p:cNvPr id="31" name="Picture 30" descr="Graphical user interface, text, application, chat or text message">
            <a:extLst>
              <a:ext uri="{FF2B5EF4-FFF2-40B4-BE49-F238E27FC236}">
                <a16:creationId xmlns:a16="http://schemas.microsoft.com/office/drawing/2014/main" id="{6572E67D-9647-E184-2AA4-EB100EC54B4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11227" y="1630317"/>
            <a:ext cx="1971662" cy="1866379"/>
          </a:xfrm>
          <a:prstGeom prst="rect">
            <a:avLst/>
          </a:prstGeom>
        </p:spPr>
      </p:pic>
      <p:pic>
        <p:nvPicPr>
          <p:cNvPr id="33" name="Picture 32" descr="Text&#10;&#10;Description automatically generated with medium confidence">
            <a:extLst>
              <a:ext uri="{FF2B5EF4-FFF2-40B4-BE49-F238E27FC236}">
                <a16:creationId xmlns:a16="http://schemas.microsoft.com/office/drawing/2014/main" id="{C53DB3BA-3C63-7F5B-6BE7-11F6404C149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60522" y="5186536"/>
            <a:ext cx="4019579" cy="623892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D6604316-ECFE-05A4-8909-930522EF0DE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180774" y="2313732"/>
            <a:ext cx="4965308" cy="797791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4C7B6292-A920-D434-B480-A8393D62CFA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180774" y="3133061"/>
            <a:ext cx="3549275" cy="174269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242B7A9F-970E-CA6E-A0CD-B7B7EF0391E3}"/>
              </a:ext>
            </a:extLst>
          </p:cNvPr>
          <p:cNvSpPr txBox="1"/>
          <p:nvPr/>
        </p:nvSpPr>
        <p:spPr>
          <a:xfrm>
            <a:off x="3089985" y="6174980"/>
            <a:ext cx="601202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00B0F0"/>
                </a:solidFill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Link: Data Collection via API Notebook on GitHub</a:t>
            </a:r>
            <a:endParaRPr lang="en-US" sz="22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43437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6C9F9EF0-93D5-4D4B-BAFE-477002814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2041049" y="114671"/>
            <a:ext cx="8109897" cy="1188720"/>
          </a:xfrm>
          <a:prstGeom prst="rect">
            <a:avLst/>
          </a:prstGeom>
          <a:solidFill>
            <a:srgbClr val="FFFFFF">
              <a:alpha val="10000"/>
            </a:srgbClr>
          </a:solidFill>
          <a:ln>
            <a:solidFill>
              <a:schemeClr val="tx1"/>
            </a:solidFill>
          </a:ln>
        </p:spPr>
        <p:txBody>
          <a:bodyPr vert="horz" lIns="182880" tIns="182880" rIns="182880" bIns="18288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all" spc="2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 panose="020B0502020104020203"/>
                <a:ea typeface="+mj-ea"/>
                <a:cs typeface="+mj-cs"/>
              </a:rPr>
              <a:t>Data collection – Web Scraping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503013" y="2094481"/>
            <a:ext cx="11185973" cy="41234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BAFB5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85000"/>
                  <a:lumOff val="15000"/>
                </a:srgbClr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 vert="horz" lIns="18288" tIns="45720" rIns="18288" bIns="45720" rtlCol="0" anchor="ctr">
            <a:norm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5075537C-CA84-1446-933C-8E9D027F9201}" type="slidenum"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42B7A9F-970E-CA6E-A0CD-B7B7EF0391E3}"/>
              </a:ext>
            </a:extLst>
          </p:cNvPr>
          <p:cNvSpPr txBox="1"/>
          <p:nvPr/>
        </p:nvSpPr>
        <p:spPr>
          <a:xfrm>
            <a:off x="2387829" y="6184322"/>
            <a:ext cx="741633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Link: Data Collection with Web Scraping Notebook on GitHub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77FA4CF5-377C-76E7-16AE-5ED76F45124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25935407"/>
              </p:ext>
            </p:extLst>
          </p:nvPr>
        </p:nvGraphicFramePr>
        <p:xfrm>
          <a:off x="360218" y="1862050"/>
          <a:ext cx="3103418" cy="39956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AD839A89-43BE-3771-C7A5-31F2204F355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15082831"/>
              </p:ext>
            </p:extLst>
          </p:nvPr>
        </p:nvGraphicFramePr>
        <p:xfrm>
          <a:off x="6542116" y="1813569"/>
          <a:ext cx="3103418" cy="39956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pic>
        <p:nvPicPr>
          <p:cNvPr id="14" name="Picture 13" descr="Shape&#10;&#10;Description automatically generated with low confidence">
            <a:extLst>
              <a:ext uri="{FF2B5EF4-FFF2-40B4-BE49-F238E27FC236}">
                <a16:creationId xmlns:a16="http://schemas.microsoft.com/office/drawing/2014/main" id="{841E2996-7090-160E-E6B9-09BED605D2B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515972" y="2087794"/>
            <a:ext cx="2689143" cy="349461"/>
          </a:xfrm>
          <a:prstGeom prst="rect">
            <a:avLst/>
          </a:prstGeom>
        </p:spPr>
      </p:pic>
      <p:pic>
        <p:nvPicPr>
          <p:cNvPr id="16" name="Picture 15" descr="A picture containing company name&#10;&#10;Description automatically generated">
            <a:extLst>
              <a:ext uri="{FF2B5EF4-FFF2-40B4-BE49-F238E27FC236}">
                <a16:creationId xmlns:a16="http://schemas.microsoft.com/office/drawing/2014/main" id="{230EBF6C-831F-7FB8-7C19-597834FBC6B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515972" y="3077335"/>
            <a:ext cx="2774638" cy="349461"/>
          </a:xfrm>
          <a:prstGeom prst="rect">
            <a:avLst/>
          </a:prstGeom>
        </p:spPr>
      </p:pic>
      <p:pic>
        <p:nvPicPr>
          <p:cNvPr id="23" name="Picture 22" descr="Text&#10;&#10;Description automatically generated">
            <a:extLst>
              <a:ext uri="{FF2B5EF4-FFF2-40B4-BE49-F238E27FC236}">
                <a16:creationId xmlns:a16="http://schemas.microsoft.com/office/drawing/2014/main" id="{F121AB37-3763-E53F-DD2B-F9540E08A96D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515972" y="4156200"/>
            <a:ext cx="2853241" cy="462496"/>
          </a:xfrm>
          <a:prstGeom prst="rect">
            <a:avLst/>
          </a:prstGeom>
        </p:spPr>
      </p:pic>
      <p:pic>
        <p:nvPicPr>
          <p:cNvPr id="36" name="Picture 35" descr="Text&#10;&#10;Description automatically generated">
            <a:extLst>
              <a:ext uri="{FF2B5EF4-FFF2-40B4-BE49-F238E27FC236}">
                <a16:creationId xmlns:a16="http://schemas.microsoft.com/office/drawing/2014/main" id="{9238D500-7798-F23E-E624-03A24280E1BE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515973" y="5194781"/>
            <a:ext cx="2774638" cy="566078"/>
          </a:xfrm>
          <a:prstGeom prst="rect">
            <a:avLst/>
          </a:prstGeom>
        </p:spPr>
      </p:pic>
      <p:pic>
        <p:nvPicPr>
          <p:cNvPr id="39" name="Picture 38" descr="Text">
            <a:extLst>
              <a:ext uri="{FF2B5EF4-FFF2-40B4-BE49-F238E27FC236}">
                <a16:creationId xmlns:a16="http://schemas.microsoft.com/office/drawing/2014/main" id="{D0C2CF83-2C54-BBDA-C07B-F0B118CE74AC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699874" y="2437255"/>
            <a:ext cx="2437785" cy="759243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EDF340E2-A518-E479-2098-6E2F70546C0E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705230" y="4222264"/>
            <a:ext cx="2235263" cy="17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4749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54DA07C5-A406-4A0D-B3E6-3856C94AC7F3}">
  <ds:schemaRefs>
    <ds:schemaRef ds:uri="f80a141d-92ca-4d3d-9308-f7e7b1d44ce8"/>
    <ds:schemaRef ds:uri="http://www.w3.org/XML/1998/namespace"/>
    <ds:schemaRef ds:uri="http://schemas.openxmlformats.org/package/2006/metadata/core-properties"/>
    <ds:schemaRef ds:uri="http://purl.org/dc/dcmitype/"/>
    <ds:schemaRef ds:uri="http://schemas.microsoft.com/office/2006/metadata/properties"/>
    <ds:schemaRef ds:uri="http://schemas.microsoft.com/office/2006/documentManagement/types"/>
    <ds:schemaRef ds:uri="http://purl.org/dc/elements/1.1/"/>
    <ds:schemaRef ds:uri="http://purl.org/dc/terms/"/>
    <ds:schemaRef ds:uri="http://schemas.microsoft.com/office/infopath/2007/PartnerControls"/>
    <ds:schemaRef ds:uri="155be751-a274-42e8-93fb-f39d3b9bccc8"/>
  </ds:schemaRefs>
</ds:datastoreItem>
</file>

<file path=customXml/itemProps3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5280</TotalTime>
  <Words>2152</Words>
  <Application>Microsoft Office PowerPoint</Application>
  <PresentationFormat>Widescreen</PresentationFormat>
  <Paragraphs>326</Paragraphs>
  <Slides>48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48</vt:i4>
      </vt:variant>
    </vt:vector>
  </HeadingPairs>
  <TitlesOfParts>
    <vt:vector size="58" baseType="lpstr">
      <vt:lpstr>Abadi</vt:lpstr>
      <vt:lpstr>Arial</vt:lpstr>
      <vt:lpstr>Calibri</vt:lpstr>
      <vt:lpstr>Calibri Light</vt:lpstr>
      <vt:lpstr>Gadugi</vt:lpstr>
      <vt:lpstr>Gill Sans MT</vt:lpstr>
      <vt:lpstr>Haettenschweiler</vt:lpstr>
      <vt:lpstr>IBM Plex Mono SemiBold</vt:lpstr>
      <vt:lpstr>Custom Design</vt:lpstr>
      <vt:lpstr>Parcel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Agha, Moaz</cp:lastModifiedBy>
  <cp:revision>206</cp:revision>
  <dcterms:created xsi:type="dcterms:W3CDTF">2021-04-29T18:58:34Z</dcterms:created>
  <dcterms:modified xsi:type="dcterms:W3CDTF">2022-12-21T22:53:45Z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